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41" r:id="rId4"/>
    <p:sldId id="307" r:id="rId5"/>
    <p:sldId id="331" r:id="rId6"/>
    <p:sldId id="332" r:id="rId7"/>
    <p:sldId id="310" r:id="rId8"/>
    <p:sldId id="333" r:id="rId9"/>
    <p:sldId id="336" r:id="rId10"/>
    <p:sldId id="334" r:id="rId11"/>
    <p:sldId id="313" r:id="rId12"/>
    <p:sldId id="308" r:id="rId13"/>
    <p:sldId id="323" r:id="rId14"/>
    <p:sldId id="324" r:id="rId15"/>
    <p:sldId id="309" r:id="rId16"/>
    <p:sldId id="328" r:id="rId17"/>
    <p:sldId id="315" r:id="rId18"/>
    <p:sldId id="316" r:id="rId19"/>
    <p:sldId id="317" r:id="rId20"/>
    <p:sldId id="321" r:id="rId21"/>
    <p:sldId id="322" r:id="rId22"/>
    <p:sldId id="337" r:id="rId23"/>
    <p:sldId id="338" r:id="rId24"/>
    <p:sldId id="339" r:id="rId25"/>
    <p:sldId id="314" r:id="rId26"/>
    <p:sldId id="340" r:id="rId27"/>
    <p:sldId id="311" r:id="rId28"/>
    <p:sldId id="320" r:id="rId29"/>
    <p:sldId id="343" r:id="rId30"/>
    <p:sldId id="344" r:id="rId31"/>
    <p:sldId id="325" r:id="rId32"/>
    <p:sldId id="326" r:id="rId33"/>
    <p:sldId id="329" r:id="rId34"/>
    <p:sldId id="330" r:id="rId35"/>
    <p:sldId id="342" r:id="rId36"/>
    <p:sldId id="312" r:id="rId37"/>
    <p:sldId id="335" r:id="rId38"/>
    <p:sldId id="34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BBE1B-2CC2-EF47-AC81-CDDF0679B1DB}" type="presOf" srcId="{A0D2F74C-185B-B24C-889B-33F1812008DA}" destId="{DFF94B29-C797-2B47-A0B1-6E4CD8D3CE1A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BF8F5EA-9982-634F-B268-FA77BDA5235B}" type="presOf" srcId="{C1E1FEFA-91F7-9E42-9659-1F0D78461F07}" destId="{BBA0769B-F558-1D4D-AD5F-D6F80A34C2F0}" srcOrd="0" destOrd="0" presId="urn:microsoft.com/office/officeart/2005/8/layout/cycle3"/>
    <dgm:cxn modelId="{BBAC9889-2E12-CA43-83E0-1C818C45334B}" type="presOf" srcId="{34217D49-2E94-E141-846A-7C2FB56B07B1}" destId="{439CD42D-A11B-8046-8781-CEF9292AF3A0}" srcOrd="0" destOrd="0" presId="urn:microsoft.com/office/officeart/2005/8/layout/cycle3"/>
    <dgm:cxn modelId="{628F9C98-E2D5-914C-B64F-F9AB47AE5EE3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904B5FF2-92E6-7C43-B8D6-FB01C7B0B1B0}" type="presOf" srcId="{BCFD0268-DDB0-E044-B226-78B5A0E847AD}" destId="{BC0DA0F8-D401-264A-A44D-FA56275430FE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9C223C85-398B-4C44-A460-2CA69B0CF881}" type="presOf" srcId="{164C07A8-9A6F-7E4A-AEE3-0456871C7ECD}" destId="{435A92D4-E6A8-E247-8D34-72601713BEB4}" srcOrd="0" destOrd="0" presId="urn:microsoft.com/office/officeart/2005/8/layout/cycle3"/>
    <dgm:cxn modelId="{35FFC520-4DB5-CB4E-93BC-B6351CCCAC5E}" type="presOf" srcId="{160B5F1C-0084-C548-AAE1-021C884E00B3}" destId="{082F1AE8-766F-E248-8716-7779CBA2948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39667305-1C7B-5541-ABFD-1DAF416EC1D9}" type="presOf" srcId="{15EC45A0-E0C1-0C40-9369-A1E0E5FD00BA}" destId="{56DBF1DF-028E-454C-9B3F-638EDBA16DD8}" srcOrd="0" destOrd="0" presId="urn:microsoft.com/office/officeart/2005/8/layout/cycle3"/>
    <dgm:cxn modelId="{A9FBF0AD-BE78-F740-B78F-BC81957ED9D1}" type="presOf" srcId="{F442F701-F925-F545-AC01-F7609CA22C18}" destId="{84E304BC-AB4C-BA4E-9B7F-0EEF5A6E39C8}" srcOrd="0" destOrd="0" presId="urn:microsoft.com/office/officeart/2005/8/layout/cycle3"/>
    <dgm:cxn modelId="{0B53F641-BAA0-654E-9A31-212784403415}" type="presParOf" srcId="{84E304BC-AB4C-BA4E-9B7F-0EEF5A6E39C8}" destId="{AE7D55C6-2166-0D4F-A90A-051846CC9A62}" srcOrd="0" destOrd="0" presId="urn:microsoft.com/office/officeart/2005/8/layout/cycle3"/>
    <dgm:cxn modelId="{EA74265D-F9E5-5A4B-9E3D-7D7993F1B8D6}" type="presParOf" srcId="{AE7D55C6-2166-0D4F-A90A-051846CC9A62}" destId="{435A92D4-E6A8-E247-8D34-72601713BEB4}" srcOrd="0" destOrd="0" presId="urn:microsoft.com/office/officeart/2005/8/layout/cycle3"/>
    <dgm:cxn modelId="{FA24F548-DEFE-6049-876C-46AB68654E6A}" type="presParOf" srcId="{AE7D55C6-2166-0D4F-A90A-051846CC9A62}" destId="{439CD42D-A11B-8046-8781-CEF9292AF3A0}" srcOrd="1" destOrd="0" presId="urn:microsoft.com/office/officeart/2005/8/layout/cycle3"/>
    <dgm:cxn modelId="{E71F7E99-B8B2-E142-8D84-30AD01219FB5}" type="presParOf" srcId="{AE7D55C6-2166-0D4F-A90A-051846CC9A62}" destId="{BC0DA0F8-D401-264A-A44D-FA56275430FE}" srcOrd="2" destOrd="0" presId="urn:microsoft.com/office/officeart/2005/8/layout/cycle3"/>
    <dgm:cxn modelId="{43858E03-41D3-B54F-957C-197A54AA8212}" type="presParOf" srcId="{AE7D55C6-2166-0D4F-A90A-051846CC9A62}" destId="{79998BE8-B366-6C4B-9955-A6BDDFE88CFD}" srcOrd="3" destOrd="0" presId="urn:microsoft.com/office/officeart/2005/8/layout/cycle3"/>
    <dgm:cxn modelId="{5DA9B27C-B78D-234D-AE59-0C8AE5292F09}" type="presParOf" srcId="{AE7D55C6-2166-0D4F-A90A-051846CC9A62}" destId="{56DBF1DF-028E-454C-9B3F-638EDBA16DD8}" srcOrd="4" destOrd="0" presId="urn:microsoft.com/office/officeart/2005/8/layout/cycle3"/>
    <dgm:cxn modelId="{28DD6548-1ECB-164E-B258-792C1A5CEDD4}" type="presParOf" srcId="{AE7D55C6-2166-0D4F-A90A-051846CC9A62}" destId="{082F1AE8-766F-E248-8716-7779CBA2948D}" srcOrd="5" destOrd="0" presId="urn:microsoft.com/office/officeart/2005/8/layout/cycle3"/>
    <dgm:cxn modelId="{62D5334C-82B1-6340-9DF2-7670BEB3A0D2}" type="presParOf" srcId="{AE7D55C6-2166-0D4F-A90A-051846CC9A62}" destId="{DFF94B29-C797-2B47-A0B1-6E4CD8D3CE1A}" srcOrd="6" destOrd="0" presId="urn:microsoft.com/office/officeart/2005/8/layout/cycle3"/>
    <dgm:cxn modelId="{9247D3AE-C879-3942-92E7-D3FB91A1043E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5F4CF-9716-6E46-9F2E-79E8FD48C2FD}" type="presOf" srcId="{164C07A8-9A6F-7E4A-AEE3-0456871C7ECD}" destId="{435A92D4-E6A8-E247-8D34-72601713BEB4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AB0DB055-362F-6340-B1D8-CAC2BA414B4C}" type="presOf" srcId="{15EC45A0-E0C1-0C40-9369-A1E0E5FD00BA}" destId="{56DBF1DF-028E-454C-9B3F-638EDBA16DD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285644E-9487-0F4A-BEC2-F7CD22045663}" type="presOf" srcId="{F442F701-F925-F545-AC01-F7609CA22C18}" destId="{84E304BC-AB4C-BA4E-9B7F-0EEF5A6E39C8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929F63C5-30E0-3848-BEB4-C195D8B5DDDB}" type="presOf" srcId="{1A5D075D-B5B8-A349-9608-2F9AA41ADD46}" destId="{79998BE8-B366-6C4B-9955-A6BDDFE88CFD}" srcOrd="0" destOrd="0" presId="urn:microsoft.com/office/officeart/2005/8/layout/cycle3"/>
    <dgm:cxn modelId="{89121817-3EB4-FF4A-A7F0-38A928AE3C49}" type="presOf" srcId="{160B5F1C-0084-C548-AAE1-021C884E00B3}" destId="{082F1AE8-766F-E248-8716-7779CBA2948D}" srcOrd="0" destOrd="0" presId="urn:microsoft.com/office/officeart/2005/8/layout/cycle3"/>
    <dgm:cxn modelId="{3225051E-453C-E94E-AE47-B77166AAE776}" type="presOf" srcId="{BCFD0268-DDB0-E044-B226-78B5A0E847AD}" destId="{BC0DA0F8-D401-264A-A44D-FA56275430FE}" srcOrd="0" destOrd="0" presId="urn:microsoft.com/office/officeart/2005/8/layout/cycle3"/>
    <dgm:cxn modelId="{0BFFA0BD-C7FE-1849-B200-2F28745B1D22}" type="presOf" srcId="{C1E1FEFA-91F7-9E42-9659-1F0D78461F07}" destId="{BBA0769B-F558-1D4D-AD5F-D6F80A34C2F0}" srcOrd="0" destOrd="0" presId="urn:microsoft.com/office/officeart/2005/8/layout/cycle3"/>
    <dgm:cxn modelId="{D815796D-F908-A842-806F-3CA53BEE8CA8}" type="presOf" srcId="{A0D2F74C-185B-B24C-889B-33F1812008DA}" destId="{DFF94B29-C797-2B47-A0B1-6E4CD8D3CE1A}" srcOrd="0" destOrd="0" presId="urn:microsoft.com/office/officeart/2005/8/layout/cycle3"/>
    <dgm:cxn modelId="{CC5314AB-155F-4648-928B-F5ADB0D9E4A8}" type="presOf" srcId="{34217D49-2E94-E141-846A-7C2FB56B07B1}" destId="{439CD42D-A11B-8046-8781-CEF9292AF3A0}" srcOrd="0" destOrd="0" presId="urn:microsoft.com/office/officeart/2005/8/layout/cycle3"/>
    <dgm:cxn modelId="{757110F2-C5ED-CD4D-AD51-E0B3C610A142}" type="presParOf" srcId="{84E304BC-AB4C-BA4E-9B7F-0EEF5A6E39C8}" destId="{AE7D55C6-2166-0D4F-A90A-051846CC9A62}" srcOrd="0" destOrd="0" presId="urn:microsoft.com/office/officeart/2005/8/layout/cycle3"/>
    <dgm:cxn modelId="{B744998E-3F68-1B4F-A758-75417EE1F656}" type="presParOf" srcId="{AE7D55C6-2166-0D4F-A90A-051846CC9A62}" destId="{435A92D4-E6A8-E247-8D34-72601713BEB4}" srcOrd="0" destOrd="0" presId="urn:microsoft.com/office/officeart/2005/8/layout/cycle3"/>
    <dgm:cxn modelId="{542281C1-09C6-9048-9109-A9749C0E7CCE}" type="presParOf" srcId="{AE7D55C6-2166-0D4F-A90A-051846CC9A62}" destId="{439CD42D-A11B-8046-8781-CEF9292AF3A0}" srcOrd="1" destOrd="0" presId="urn:microsoft.com/office/officeart/2005/8/layout/cycle3"/>
    <dgm:cxn modelId="{3BC77779-FDFA-6D45-8E4B-C1F59F245487}" type="presParOf" srcId="{AE7D55C6-2166-0D4F-A90A-051846CC9A62}" destId="{BC0DA0F8-D401-264A-A44D-FA56275430FE}" srcOrd="2" destOrd="0" presId="urn:microsoft.com/office/officeart/2005/8/layout/cycle3"/>
    <dgm:cxn modelId="{612967CD-F625-0246-96E8-185436CFD7B9}" type="presParOf" srcId="{AE7D55C6-2166-0D4F-A90A-051846CC9A62}" destId="{79998BE8-B366-6C4B-9955-A6BDDFE88CFD}" srcOrd="3" destOrd="0" presId="urn:microsoft.com/office/officeart/2005/8/layout/cycle3"/>
    <dgm:cxn modelId="{7C590948-35D2-C64A-8306-E9BD11039CF5}" type="presParOf" srcId="{AE7D55C6-2166-0D4F-A90A-051846CC9A62}" destId="{56DBF1DF-028E-454C-9B3F-638EDBA16DD8}" srcOrd="4" destOrd="0" presId="urn:microsoft.com/office/officeart/2005/8/layout/cycle3"/>
    <dgm:cxn modelId="{B17A276D-76E9-5144-BB93-4944C002E1EB}" type="presParOf" srcId="{AE7D55C6-2166-0D4F-A90A-051846CC9A62}" destId="{082F1AE8-766F-E248-8716-7779CBA2948D}" srcOrd="5" destOrd="0" presId="urn:microsoft.com/office/officeart/2005/8/layout/cycle3"/>
    <dgm:cxn modelId="{1A567F97-C6B2-974E-BFF7-AF919591797F}" type="presParOf" srcId="{AE7D55C6-2166-0D4F-A90A-051846CC9A62}" destId="{DFF94B29-C797-2B47-A0B1-6E4CD8D3CE1A}" srcOrd="6" destOrd="0" presId="urn:microsoft.com/office/officeart/2005/8/layout/cycle3"/>
    <dgm:cxn modelId="{37F392CF-EE17-EF45-9BE9-AD6AC78A1378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31BEF8-68E6-DF44-A4F4-20ACDE7A73E0}" type="doc">
      <dgm:prSet loTypeId="urn:microsoft.com/office/officeart/2005/8/layout/hierarchy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0636450-BE4A-8A4C-8211-60427897C6D6}">
      <dgm:prSet phldrT="[Text]" custT="1"/>
      <dgm:sp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900" b="1" dirty="0" smtClean="0">
              <a:solidFill>
                <a:schemeClr val="bg1"/>
              </a:solidFill>
            </a:rPr>
            <a:t>DATA TYPES</a:t>
          </a:r>
          <a:endParaRPr lang="en-US" sz="1900" b="1" dirty="0">
            <a:solidFill>
              <a:schemeClr val="bg1"/>
            </a:solidFill>
          </a:endParaRPr>
        </a:p>
      </dgm:t>
    </dgm:pt>
    <dgm:pt modelId="{6974DEBE-6708-A047-A9F4-B05D0081C843}" type="parTrans" cxnId="{E2992C54-B459-3049-AFEA-78B81C23A82D}">
      <dgm:prSet/>
      <dgm:spPr/>
      <dgm:t>
        <a:bodyPr/>
        <a:lstStyle/>
        <a:p>
          <a:endParaRPr lang="en-US"/>
        </a:p>
      </dgm:t>
    </dgm:pt>
    <dgm:pt modelId="{8A25D6E7-11F6-0E4D-8EC4-7FF97534E344}" type="sibTrans" cxnId="{E2992C54-B459-3049-AFEA-78B81C23A82D}">
      <dgm:prSet/>
      <dgm:spPr/>
      <dgm:t>
        <a:bodyPr/>
        <a:lstStyle/>
        <a:p>
          <a:endParaRPr lang="en-US"/>
        </a:p>
      </dgm:t>
    </dgm:pt>
    <dgm:pt modelId="{401AD9EE-80E9-3748-8A49-B9DFC5BD3B62}">
      <dgm:prSet phldrT="[Text]" custT="1"/>
      <dgm:spPr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900" b="1" dirty="0" smtClean="0">
              <a:solidFill>
                <a:srgbClr val="FFFFFF"/>
              </a:solidFill>
            </a:rPr>
            <a:t>UNIVARIATE</a:t>
          </a:r>
          <a:endParaRPr lang="en-US" sz="1900" b="1" dirty="0">
            <a:solidFill>
              <a:srgbClr val="FFFFFF"/>
            </a:solidFill>
          </a:endParaRPr>
        </a:p>
      </dgm:t>
    </dgm:pt>
    <dgm:pt modelId="{B1B34FA1-DC3C-4142-919E-ED83CD72DEFE}" type="parTrans" cxnId="{3636DCF9-C359-464E-8CC5-BBE4ECE1D481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069537B-7C29-CA46-95BC-D5F6901164AB}" type="sibTrans" cxnId="{3636DCF9-C359-464E-8CC5-BBE4ECE1D481}">
      <dgm:prSet/>
      <dgm:spPr/>
      <dgm:t>
        <a:bodyPr/>
        <a:lstStyle/>
        <a:p>
          <a:endParaRPr lang="en-US"/>
        </a:p>
      </dgm:t>
    </dgm:pt>
    <dgm:pt modelId="{939660A8-C2A4-2D4D-99C4-A9BBD3B9BEFC}">
      <dgm:prSet phldrT="[Text]"/>
      <dgm:spPr/>
      <dgm:t>
        <a:bodyPr/>
        <a:lstStyle/>
        <a:p>
          <a:r>
            <a:rPr lang="en-US" b="1" i="0" u="none" dirty="0" smtClean="0"/>
            <a:t>MULTIVARIATE</a:t>
          </a:r>
          <a:endParaRPr lang="en-US" b="1" i="0" u="none" dirty="0"/>
        </a:p>
      </dgm:t>
    </dgm:pt>
    <dgm:pt modelId="{1881D3C1-0A75-1B43-8305-FD9E97FEC4A7}" type="parTrans" cxnId="{BA6126A7-3C01-AC4A-AEE2-1AD1F3B143F6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0EC5BE-3E6C-F249-8C00-14724F55AF6E}" type="sibTrans" cxnId="{BA6126A7-3C01-AC4A-AEE2-1AD1F3B143F6}">
      <dgm:prSet/>
      <dgm:spPr/>
      <dgm:t>
        <a:bodyPr/>
        <a:lstStyle/>
        <a:p>
          <a:endParaRPr lang="en-US"/>
        </a:p>
      </dgm:t>
    </dgm:pt>
    <dgm:pt modelId="{20127FC0-4C74-7248-89E4-FC226817D623}">
      <dgm:prSet phldrT="[Text]"/>
      <dgm:spPr/>
      <dgm:t>
        <a:bodyPr/>
        <a:lstStyle/>
        <a:p>
          <a:r>
            <a:rPr lang="en-US" b="1" i="0" u="none" dirty="0" smtClean="0"/>
            <a:t>DOUBLE MULTIVARIATE (Repeated Measures)</a:t>
          </a:r>
          <a:endParaRPr lang="en-US" b="1" i="0" u="none" dirty="0"/>
        </a:p>
      </dgm:t>
    </dgm:pt>
    <dgm:pt modelId="{41992FB4-4F9F-A446-9167-AE730624C166}" type="parTrans" cxnId="{EE462A64-6E1E-704F-87E1-178294E44AA5}">
      <dgm:prSet/>
      <dgm:spPr>
        <a:ln w="57150" cmpd="sng">
          <a:solidFill>
            <a:schemeClr val="accent3">
              <a:lumMod val="50000"/>
            </a:schemeClr>
          </a:solidFill>
          <a:prstDash val="solid"/>
        </a:ln>
      </dgm:spPr>
      <dgm:t>
        <a:bodyPr/>
        <a:lstStyle/>
        <a:p>
          <a:endParaRPr lang="en-US"/>
        </a:p>
      </dgm:t>
    </dgm:pt>
    <dgm:pt modelId="{440FF9E6-6A7F-E149-BC13-48D30CC4EDBF}" type="sibTrans" cxnId="{EE462A64-6E1E-704F-87E1-178294E44AA5}">
      <dgm:prSet/>
      <dgm:spPr/>
      <dgm:t>
        <a:bodyPr/>
        <a:lstStyle/>
        <a:p>
          <a:endParaRPr lang="en-US"/>
        </a:p>
      </dgm:t>
    </dgm:pt>
    <dgm:pt modelId="{DA64C3CE-F1BB-A049-9AAE-204905248E6B}" type="pres">
      <dgm:prSet presAssocID="{6B31BEF8-68E6-DF44-A4F4-20ACDE7A73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1C38C8-F631-5C41-A802-5883A2A48F7C}" type="pres">
      <dgm:prSet presAssocID="{10636450-BE4A-8A4C-8211-60427897C6D6}" presName="hierRoot1" presStyleCnt="0"/>
      <dgm:spPr/>
    </dgm:pt>
    <dgm:pt modelId="{C5387A84-FC5E-FB4D-B1D5-F692B1C1D8A9}" type="pres">
      <dgm:prSet presAssocID="{10636450-BE4A-8A4C-8211-60427897C6D6}" presName="composite" presStyleCnt="0"/>
      <dgm:spPr/>
    </dgm:pt>
    <dgm:pt modelId="{75FE4FDD-2AD2-F646-BE29-78F931955C07}" type="pres">
      <dgm:prSet presAssocID="{10636450-BE4A-8A4C-8211-60427897C6D6}" presName="background" presStyleLbl="node0" presStyleIdx="0" presStyleCn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</dgm:pt>
    <dgm:pt modelId="{062FB47D-A5D3-B84C-BFA1-A9DDCB2CD822}" type="pres">
      <dgm:prSet presAssocID="{10636450-BE4A-8A4C-8211-60427897C6D6}" presName="text" presStyleLbl="fgAcc0" presStyleIdx="0" presStyleCnt="1" custScaleX="17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DA04F-032A-E64F-9741-4C1EE2DACF13}" type="pres">
      <dgm:prSet presAssocID="{10636450-BE4A-8A4C-8211-60427897C6D6}" presName="hierChild2" presStyleCnt="0"/>
      <dgm:spPr/>
    </dgm:pt>
    <dgm:pt modelId="{452E9124-A34D-BF4C-ACB5-60BAF2E2E9C4}" type="pres">
      <dgm:prSet presAssocID="{B1B34FA1-DC3C-4142-919E-ED83CD72DEFE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61940DE-874F-EB4E-9CCB-F664BBDBEDB7}" type="pres">
      <dgm:prSet presAssocID="{401AD9EE-80E9-3748-8A49-B9DFC5BD3B62}" presName="hierRoot2" presStyleCnt="0"/>
      <dgm:spPr/>
    </dgm:pt>
    <dgm:pt modelId="{7F83CC05-E446-904F-8069-CC66DD10CADB}" type="pres">
      <dgm:prSet presAssocID="{401AD9EE-80E9-3748-8A49-B9DFC5BD3B62}" presName="composite2" presStyleCnt="0"/>
      <dgm:spPr/>
    </dgm:pt>
    <dgm:pt modelId="{EB6E7DF2-1B40-2941-AF6D-FD33BF0398E6}" type="pres">
      <dgm:prSet presAssocID="{401AD9EE-80E9-3748-8A49-B9DFC5BD3B62}" presName="background2" presStyleLbl="node2" presStyleIdx="0" presStyleCnt="3"/>
      <dgm:spPr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</dgm:pt>
    <dgm:pt modelId="{7CAF1739-E539-704C-A6E5-F1D75268FAF8}" type="pres">
      <dgm:prSet presAssocID="{401AD9EE-80E9-3748-8A49-B9DFC5BD3B62}" presName="text2" presStyleLbl="fgAcc2" presStyleIdx="0" presStyleCnt="3" custScaleX="120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143AF-F66D-9C46-8C47-FF31B43C4323}" type="pres">
      <dgm:prSet presAssocID="{401AD9EE-80E9-3748-8A49-B9DFC5BD3B62}" presName="hierChild3" presStyleCnt="0"/>
      <dgm:spPr/>
    </dgm:pt>
    <dgm:pt modelId="{A6DC87DA-21FA-7B43-9419-66EEB83AD3C1}" type="pres">
      <dgm:prSet presAssocID="{1881D3C1-0A75-1B43-8305-FD9E97FEC4A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A0624BC7-AE59-314F-88DD-2D246B2BA294}" type="pres">
      <dgm:prSet presAssocID="{939660A8-C2A4-2D4D-99C4-A9BBD3B9BEFC}" presName="hierRoot2" presStyleCnt="0"/>
      <dgm:spPr/>
    </dgm:pt>
    <dgm:pt modelId="{CFAEB4C6-D4AE-214B-8AAB-7BC8ABB5B847}" type="pres">
      <dgm:prSet presAssocID="{939660A8-C2A4-2D4D-99C4-A9BBD3B9BEFC}" presName="composite2" presStyleCnt="0"/>
      <dgm:spPr/>
    </dgm:pt>
    <dgm:pt modelId="{7CE230EB-7A72-CA49-99F7-8BFEFF4B1F2D}" type="pres">
      <dgm:prSet presAssocID="{939660A8-C2A4-2D4D-99C4-A9BBD3B9BEFC}" presName="background2" presStyleLbl="node2" presStyleIdx="1" presStyleCnt="3"/>
      <dgm:spPr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249D1AAF-E31F-474F-906C-34D0AE54F6BC}" type="pres">
      <dgm:prSet presAssocID="{939660A8-C2A4-2D4D-99C4-A9BBD3B9BEFC}" presName="text2" presStyleLbl="fgAcc2" presStyleIdx="1" presStyleCnt="3" custScaleX="128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5D28-C97E-E942-A4D6-733A55FC8B62}" type="pres">
      <dgm:prSet presAssocID="{939660A8-C2A4-2D4D-99C4-A9BBD3B9BEFC}" presName="hierChild3" presStyleCnt="0"/>
      <dgm:spPr/>
    </dgm:pt>
    <dgm:pt modelId="{92843018-8E76-BE4F-84DD-7684B0E16BFA}" type="pres">
      <dgm:prSet presAssocID="{41992FB4-4F9F-A446-9167-AE730624C166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8010AA9-259B-4D4D-9546-42D970206913}" type="pres">
      <dgm:prSet presAssocID="{20127FC0-4C74-7248-89E4-FC226817D623}" presName="hierRoot2" presStyleCnt="0"/>
      <dgm:spPr/>
    </dgm:pt>
    <dgm:pt modelId="{0866AA6E-0782-0E44-A0D3-566A23359B09}" type="pres">
      <dgm:prSet presAssocID="{20127FC0-4C74-7248-89E4-FC226817D623}" presName="composite2" presStyleCnt="0"/>
      <dgm:spPr/>
    </dgm:pt>
    <dgm:pt modelId="{03A24642-2A10-DF46-A8EA-2A686D79FB23}" type="pres">
      <dgm:prSet presAssocID="{20127FC0-4C74-7248-89E4-FC226817D623}" presName="background2" presStyleLbl="node2" presStyleIdx="2" presStyleCnt="3"/>
      <dgm:spPr/>
    </dgm:pt>
    <dgm:pt modelId="{C6270A88-B967-4143-A00A-0983A8548353}" type="pres">
      <dgm:prSet presAssocID="{20127FC0-4C74-7248-89E4-FC226817D623}" presName="text2" presStyleLbl="fgAcc2" presStyleIdx="2" presStyleCnt="3" custScaleX="136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BFB62A-7152-DA48-9EB1-0C4E21C3F517}" type="pres">
      <dgm:prSet presAssocID="{20127FC0-4C74-7248-89E4-FC226817D623}" presName="hierChild3" presStyleCnt="0"/>
      <dgm:spPr/>
    </dgm:pt>
  </dgm:ptLst>
  <dgm:cxnLst>
    <dgm:cxn modelId="{AD8AB3F6-3DA6-8B4E-8292-1680FB4C42C4}" type="presOf" srcId="{939660A8-C2A4-2D4D-99C4-A9BBD3B9BEFC}" destId="{249D1AAF-E31F-474F-906C-34D0AE54F6BC}" srcOrd="0" destOrd="0" presId="urn:microsoft.com/office/officeart/2005/8/layout/hierarchy1"/>
    <dgm:cxn modelId="{E2992C54-B459-3049-AFEA-78B81C23A82D}" srcId="{6B31BEF8-68E6-DF44-A4F4-20ACDE7A73E0}" destId="{10636450-BE4A-8A4C-8211-60427897C6D6}" srcOrd="0" destOrd="0" parTransId="{6974DEBE-6708-A047-A9F4-B05D0081C843}" sibTransId="{8A25D6E7-11F6-0E4D-8EC4-7FF97534E344}"/>
    <dgm:cxn modelId="{4942C472-85A6-F747-A204-553A952AB43C}" type="presOf" srcId="{20127FC0-4C74-7248-89E4-FC226817D623}" destId="{C6270A88-B967-4143-A00A-0983A8548353}" srcOrd="0" destOrd="0" presId="urn:microsoft.com/office/officeart/2005/8/layout/hierarchy1"/>
    <dgm:cxn modelId="{3CDE745F-5B69-6147-A6DC-C6E36B10319B}" type="presOf" srcId="{401AD9EE-80E9-3748-8A49-B9DFC5BD3B62}" destId="{7CAF1739-E539-704C-A6E5-F1D75268FAF8}" srcOrd="0" destOrd="0" presId="urn:microsoft.com/office/officeart/2005/8/layout/hierarchy1"/>
    <dgm:cxn modelId="{5A20C33A-E69C-304E-B645-D3CDA5189D66}" type="presOf" srcId="{B1B34FA1-DC3C-4142-919E-ED83CD72DEFE}" destId="{452E9124-A34D-BF4C-ACB5-60BAF2E2E9C4}" srcOrd="0" destOrd="0" presId="urn:microsoft.com/office/officeart/2005/8/layout/hierarchy1"/>
    <dgm:cxn modelId="{BA6126A7-3C01-AC4A-AEE2-1AD1F3B143F6}" srcId="{10636450-BE4A-8A4C-8211-60427897C6D6}" destId="{939660A8-C2A4-2D4D-99C4-A9BBD3B9BEFC}" srcOrd="1" destOrd="0" parTransId="{1881D3C1-0A75-1B43-8305-FD9E97FEC4A7}" sibTransId="{530EC5BE-3E6C-F249-8C00-14724F55AF6E}"/>
    <dgm:cxn modelId="{3636DCF9-C359-464E-8CC5-BBE4ECE1D481}" srcId="{10636450-BE4A-8A4C-8211-60427897C6D6}" destId="{401AD9EE-80E9-3748-8A49-B9DFC5BD3B62}" srcOrd="0" destOrd="0" parTransId="{B1B34FA1-DC3C-4142-919E-ED83CD72DEFE}" sibTransId="{9069537B-7C29-CA46-95BC-D5F6901164AB}"/>
    <dgm:cxn modelId="{BBA7B4E1-4F9C-254A-8A48-349A5C369E3C}" type="presOf" srcId="{41992FB4-4F9F-A446-9167-AE730624C166}" destId="{92843018-8E76-BE4F-84DD-7684B0E16BFA}" srcOrd="0" destOrd="0" presId="urn:microsoft.com/office/officeart/2005/8/layout/hierarchy1"/>
    <dgm:cxn modelId="{EE462A64-6E1E-704F-87E1-178294E44AA5}" srcId="{10636450-BE4A-8A4C-8211-60427897C6D6}" destId="{20127FC0-4C74-7248-89E4-FC226817D623}" srcOrd="2" destOrd="0" parTransId="{41992FB4-4F9F-A446-9167-AE730624C166}" sibTransId="{440FF9E6-6A7F-E149-BC13-48D30CC4EDBF}"/>
    <dgm:cxn modelId="{35CDF1FD-DD4C-D64A-805D-ED6C3080DAD4}" type="presOf" srcId="{6B31BEF8-68E6-DF44-A4F4-20ACDE7A73E0}" destId="{DA64C3CE-F1BB-A049-9AAE-204905248E6B}" srcOrd="0" destOrd="0" presId="urn:microsoft.com/office/officeart/2005/8/layout/hierarchy1"/>
    <dgm:cxn modelId="{ED6BBCA2-5A52-0646-A953-15A1AAE13E95}" type="presOf" srcId="{10636450-BE4A-8A4C-8211-60427897C6D6}" destId="{062FB47D-A5D3-B84C-BFA1-A9DDCB2CD822}" srcOrd="0" destOrd="0" presId="urn:microsoft.com/office/officeart/2005/8/layout/hierarchy1"/>
    <dgm:cxn modelId="{4FF07520-9D3A-714F-8158-C7EB0ED4BD98}" type="presOf" srcId="{1881D3C1-0A75-1B43-8305-FD9E97FEC4A7}" destId="{A6DC87DA-21FA-7B43-9419-66EEB83AD3C1}" srcOrd="0" destOrd="0" presId="urn:microsoft.com/office/officeart/2005/8/layout/hierarchy1"/>
    <dgm:cxn modelId="{C825E59F-EF47-914C-A721-DA3767271172}" type="presParOf" srcId="{DA64C3CE-F1BB-A049-9AAE-204905248E6B}" destId="{4A1C38C8-F631-5C41-A802-5883A2A48F7C}" srcOrd="0" destOrd="0" presId="urn:microsoft.com/office/officeart/2005/8/layout/hierarchy1"/>
    <dgm:cxn modelId="{C10F8588-5A3C-8C48-86F4-9A472BE6767F}" type="presParOf" srcId="{4A1C38C8-F631-5C41-A802-5883A2A48F7C}" destId="{C5387A84-FC5E-FB4D-B1D5-F692B1C1D8A9}" srcOrd="0" destOrd="0" presId="urn:microsoft.com/office/officeart/2005/8/layout/hierarchy1"/>
    <dgm:cxn modelId="{64BAFAD2-4495-3F4F-9E40-08D5E9EF5190}" type="presParOf" srcId="{C5387A84-FC5E-FB4D-B1D5-F692B1C1D8A9}" destId="{75FE4FDD-2AD2-F646-BE29-78F931955C07}" srcOrd="0" destOrd="0" presId="urn:microsoft.com/office/officeart/2005/8/layout/hierarchy1"/>
    <dgm:cxn modelId="{8A45BCAE-7764-5642-B524-D9F4BDC6B12A}" type="presParOf" srcId="{C5387A84-FC5E-FB4D-B1D5-F692B1C1D8A9}" destId="{062FB47D-A5D3-B84C-BFA1-A9DDCB2CD822}" srcOrd="1" destOrd="0" presId="urn:microsoft.com/office/officeart/2005/8/layout/hierarchy1"/>
    <dgm:cxn modelId="{3B2AA143-A698-CF49-B13A-B3317BE6DCF4}" type="presParOf" srcId="{4A1C38C8-F631-5C41-A802-5883A2A48F7C}" destId="{D2FDA04F-032A-E64F-9741-4C1EE2DACF13}" srcOrd="1" destOrd="0" presId="urn:microsoft.com/office/officeart/2005/8/layout/hierarchy1"/>
    <dgm:cxn modelId="{B547C037-8D04-0E47-8717-D6C3A17EEF04}" type="presParOf" srcId="{D2FDA04F-032A-E64F-9741-4C1EE2DACF13}" destId="{452E9124-A34D-BF4C-ACB5-60BAF2E2E9C4}" srcOrd="0" destOrd="0" presId="urn:microsoft.com/office/officeart/2005/8/layout/hierarchy1"/>
    <dgm:cxn modelId="{514448FB-726D-2B4F-A809-A90EA0D17033}" type="presParOf" srcId="{D2FDA04F-032A-E64F-9741-4C1EE2DACF13}" destId="{C61940DE-874F-EB4E-9CCB-F664BBDBEDB7}" srcOrd="1" destOrd="0" presId="urn:microsoft.com/office/officeart/2005/8/layout/hierarchy1"/>
    <dgm:cxn modelId="{49CDCE5D-5DAE-5F4A-A862-D6999BE19E8A}" type="presParOf" srcId="{C61940DE-874F-EB4E-9CCB-F664BBDBEDB7}" destId="{7F83CC05-E446-904F-8069-CC66DD10CADB}" srcOrd="0" destOrd="0" presId="urn:microsoft.com/office/officeart/2005/8/layout/hierarchy1"/>
    <dgm:cxn modelId="{C97AA0D8-EB9F-624A-80E6-F1758B5AC204}" type="presParOf" srcId="{7F83CC05-E446-904F-8069-CC66DD10CADB}" destId="{EB6E7DF2-1B40-2941-AF6D-FD33BF0398E6}" srcOrd="0" destOrd="0" presId="urn:microsoft.com/office/officeart/2005/8/layout/hierarchy1"/>
    <dgm:cxn modelId="{9B796699-45B0-2F41-834E-5CB657287C21}" type="presParOf" srcId="{7F83CC05-E446-904F-8069-CC66DD10CADB}" destId="{7CAF1739-E539-704C-A6E5-F1D75268FAF8}" srcOrd="1" destOrd="0" presId="urn:microsoft.com/office/officeart/2005/8/layout/hierarchy1"/>
    <dgm:cxn modelId="{2CAA3E45-A7E5-5345-A173-29AD1CED2B11}" type="presParOf" srcId="{C61940DE-874F-EB4E-9CCB-F664BBDBEDB7}" destId="{328143AF-F66D-9C46-8C47-FF31B43C4323}" srcOrd="1" destOrd="0" presId="urn:microsoft.com/office/officeart/2005/8/layout/hierarchy1"/>
    <dgm:cxn modelId="{419A3946-2642-6648-BF16-EFA1502694EC}" type="presParOf" srcId="{D2FDA04F-032A-E64F-9741-4C1EE2DACF13}" destId="{A6DC87DA-21FA-7B43-9419-66EEB83AD3C1}" srcOrd="2" destOrd="0" presId="urn:microsoft.com/office/officeart/2005/8/layout/hierarchy1"/>
    <dgm:cxn modelId="{6D978E6C-452E-7940-9EF0-4E037457A0AF}" type="presParOf" srcId="{D2FDA04F-032A-E64F-9741-4C1EE2DACF13}" destId="{A0624BC7-AE59-314F-88DD-2D246B2BA294}" srcOrd="3" destOrd="0" presId="urn:microsoft.com/office/officeart/2005/8/layout/hierarchy1"/>
    <dgm:cxn modelId="{BC339CE0-0B4E-854C-AD7A-B04BE11B7BBF}" type="presParOf" srcId="{A0624BC7-AE59-314F-88DD-2D246B2BA294}" destId="{CFAEB4C6-D4AE-214B-8AAB-7BC8ABB5B847}" srcOrd="0" destOrd="0" presId="urn:microsoft.com/office/officeart/2005/8/layout/hierarchy1"/>
    <dgm:cxn modelId="{F7F45450-1223-954A-9095-F9C5F8FA3CD3}" type="presParOf" srcId="{CFAEB4C6-D4AE-214B-8AAB-7BC8ABB5B847}" destId="{7CE230EB-7A72-CA49-99F7-8BFEFF4B1F2D}" srcOrd="0" destOrd="0" presId="urn:microsoft.com/office/officeart/2005/8/layout/hierarchy1"/>
    <dgm:cxn modelId="{148A89C4-0C87-084C-87E5-90DF7C540A47}" type="presParOf" srcId="{CFAEB4C6-D4AE-214B-8AAB-7BC8ABB5B847}" destId="{249D1AAF-E31F-474F-906C-34D0AE54F6BC}" srcOrd="1" destOrd="0" presId="urn:microsoft.com/office/officeart/2005/8/layout/hierarchy1"/>
    <dgm:cxn modelId="{46BA34EB-7D5B-1C4E-B14D-E2CF5A474ED2}" type="presParOf" srcId="{A0624BC7-AE59-314F-88DD-2D246B2BA294}" destId="{8F5A5D28-C97E-E942-A4D6-733A55FC8B62}" srcOrd="1" destOrd="0" presId="urn:microsoft.com/office/officeart/2005/8/layout/hierarchy1"/>
    <dgm:cxn modelId="{E1B3FBF4-32FF-2744-A2A2-518877F7A2AC}" type="presParOf" srcId="{D2FDA04F-032A-E64F-9741-4C1EE2DACF13}" destId="{92843018-8E76-BE4F-84DD-7684B0E16BFA}" srcOrd="4" destOrd="0" presId="urn:microsoft.com/office/officeart/2005/8/layout/hierarchy1"/>
    <dgm:cxn modelId="{58FA1BAD-9B15-204C-912B-E38A3A5830C5}" type="presParOf" srcId="{D2FDA04F-032A-E64F-9741-4C1EE2DACF13}" destId="{18010AA9-259B-4D4D-9546-42D970206913}" srcOrd="5" destOrd="0" presId="urn:microsoft.com/office/officeart/2005/8/layout/hierarchy1"/>
    <dgm:cxn modelId="{A16E65A1-6E67-0F45-8051-7B59210BE039}" type="presParOf" srcId="{18010AA9-259B-4D4D-9546-42D970206913}" destId="{0866AA6E-0782-0E44-A0D3-566A23359B09}" srcOrd="0" destOrd="0" presId="urn:microsoft.com/office/officeart/2005/8/layout/hierarchy1"/>
    <dgm:cxn modelId="{373216F5-A180-FE43-B642-C1919A056F56}" type="presParOf" srcId="{0866AA6E-0782-0E44-A0D3-566A23359B09}" destId="{03A24642-2A10-DF46-A8EA-2A686D79FB23}" srcOrd="0" destOrd="0" presId="urn:microsoft.com/office/officeart/2005/8/layout/hierarchy1"/>
    <dgm:cxn modelId="{91F1A2CE-A5D8-C341-968A-8B6B4C054EDC}" type="presParOf" srcId="{0866AA6E-0782-0E44-A0D3-566A23359B09}" destId="{C6270A88-B967-4143-A00A-0983A8548353}" srcOrd="1" destOrd="0" presId="urn:microsoft.com/office/officeart/2005/8/layout/hierarchy1"/>
    <dgm:cxn modelId="{11E05CDA-E72C-3D44-B11B-58091ABB2FBA}" type="presParOf" srcId="{18010AA9-259B-4D4D-9546-42D970206913}" destId="{6ABFB62A-7152-DA48-9EB1-0C4E21C3F517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31BEF8-68E6-DF44-A4F4-20ACDE7A73E0}" type="doc">
      <dgm:prSet loTypeId="urn:microsoft.com/office/officeart/2005/8/layout/hierarchy1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0636450-BE4A-8A4C-8211-60427897C6D6}">
      <dgm:prSet phldrT="[Text]" custT="1"/>
      <dgm:spPr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 sz="1900" b="1" dirty="0" smtClean="0">
              <a:solidFill>
                <a:schemeClr val="bg1"/>
              </a:solidFill>
            </a:rPr>
            <a:t>DATA TYPES</a:t>
          </a:r>
          <a:endParaRPr lang="en-US" sz="1900" b="1" dirty="0">
            <a:solidFill>
              <a:schemeClr val="bg1"/>
            </a:solidFill>
          </a:endParaRPr>
        </a:p>
      </dgm:t>
    </dgm:pt>
    <dgm:pt modelId="{6974DEBE-6708-A047-A9F4-B05D0081C843}" type="parTrans" cxnId="{E2992C54-B459-3049-AFEA-78B81C23A82D}">
      <dgm:prSet/>
      <dgm:spPr/>
      <dgm:t>
        <a:bodyPr/>
        <a:lstStyle/>
        <a:p>
          <a:endParaRPr lang="en-US"/>
        </a:p>
      </dgm:t>
    </dgm:pt>
    <dgm:pt modelId="{8A25D6E7-11F6-0E4D-8EC4-7FF97534E344}" type="sibTrans" cxnId="{E2992C54-B459-3049-AFEA-78B81C23A82D}">
      <dgm:prSet/>
      <dgm:spPr/>
      <dgm:t>
        <a:bodyPr/>
        <a:lstStyle/>
        <a:p>
          <a:endParaRPr lang="en-US"/>
        </a:p>
      </dgm:t>
    </dgm:pt>
    <dgm:pt modelId="{401AD9EE-80E9-3748-8A49-B9DFC5BD3B62}">
      <dgm:prSet phldrT="[Text]" custT="1"/>
      <dgm:spPr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1900" b="1" dirty="0" smtClean="0">
              <a:solidFill>
                <a:srgbClr val="FFFFFF"/>
              </a:solidFill>
            </a:rPr>
            <a:t>CATEGORICAL</a:t>
          </a:r>
          <a:endParaRPr lang="en-US" sz="1900" b="1" dirty="0">
            <a:solidFill>
              <a:srgbClr val="FFFFFF"/>
            </a:solidFill>
          </a:endParaRPr>
        </a:p>
      </dgm:t>
    </dgm:pt>
    <dgm:pt modelId="{B1B34FA1-DC3C-4142-919E-ED83CD72DEFE}" type="parTrans" cxnId="{3636DCF9-C359-464E-8CC5-BBE4ECE1D481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069537B-7C29-CA46-95BC-D5F6901164AB}" type="sibTrans" cxnId="{3636DCF9-C359-464E-8CC5-BBE4ECE1D481}">
      <dgm:prSet/>
      <dgm:spPr/>
      <dgm:t>
        <a:bodyPr/>
        <a:lstStyle/>
        <a:p>
          <a:endParaRPr lang="en-US"/>
        </a:p>
      </dgm:t>
    </dgm:pt>
    <dgm:pt modelId="{E1D507AF-44A7-E444-9DDE-C910BA512DAA}">
      <dgm:prSet phldrT="[Text]"/>
      <dgm:spPr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NOMINAL</a:t>
          </a:r>
          <a:endParaRPr lang="en-US" b="1" dirty="0">
            <a:solidFill>
              <a:srgbClr val="FFFFFF"/>
            </a:solidFill>
          </a:endParaRPr>
        </a:p>
      </dgm:t>
    </dgm:pt>
    <dgm:pt modelId="{706EBC2D-C36F-EE44-AD4B-802AA1F9DF94}" type="parTrans" cxnId="{B074C422-F7F9-8442-8E52-7B1FC1AAE7DF}">
      <dgm:prSet/>
      <dgm:spPr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610F042-FD6F-7B44-853D-638F7DEF050F}" type="sibTrans" cxnId="{B074C422-F7F9-8442-8E52-7B1FC1AAE7DF}">
      <dgm:prSet/>
      <dgm:spPr/>
      <dgm:t>
        <a:bodyPr/>
        <a:lstStyle/>
        <a:p>
          <a:endParaRPr lang="en-US"/>
        </a:p>
      </dgm:t>
    </dgm:pt>
    <dgm:pt modelId="{F0321CC9-F9AF-0741-9D2E-BAB38C95EF3E}">
      <dgm:prSet phldrT="[Text]"/>
      <dgm:spPr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ORDINAL</a:t>
          </a:r>
          <a:endParaRPr lang="en-US" b="1" dirty="0">
            <a:solidFill>
              <a:srgbClr val="FFFFFF"/>
            </a:solidFill>
          </a:endParaRPr>
        </a:p>
      </dgm:t>
    </dgm:pt>
    <dgm:pt modelId="{1FB29FB6-D748-0645-B3BA-B8C3040AF706}" type="parTrans" cxnId="{4A35FAF7-0891-DA46-A059-FA287E2C80A2}">
      <dgm:prSet/>
      <dgm:spPr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FA9BBA6-AFC4-204C-B6F1-51A6C76D2449}" type="sibTrans" cxnId="{4A35FAF7-0891-DA46-A059-FA287E2C80A2}">
      <dgm:prSet/>
      <dgm:spPr/>
      <dgm:t>
        <a:bodyPr/>
        <a:lstStyle/>
        <a:p>
          <a:endParaRPr lang="en-US"/>
        </a:p>
      </dgm:t>
    </dgm:pt>
    <dgm:pt modelId="{939660A8-C2A4-2D4D-99C4-A9BBD3B9BEFC}">
      <dgm:prSet phldrT="[Text]"/>
      <dgm:spPr/>
      <dgm:t>
        <a:bodyPr/>
        <a:lstStyle/>
        <a:p>
          <a:r>
            <a:rPr lang="en-US" b="1" i="0" u="none" dirty="0" smtClean="0"/>
            <a:t>NUMERICAL</a:t>
          </a:r>
          <a:endParaRPr lang="en-US" b="1" i="0" u="none" dirty="0"/>
        </a:p>
      </dgm:t>
    </dgm:pt>
    <dgm:pt modelId="{1881D3C1-0A75-1B43-8305-FD9E97FEC4A7}" type="parTrans" cxnId="{BA6126A7-3C01-AC4A-AEE2-1AD1F3B143F6}">
      <dgm:prSet/>
      <dgm:spPr>
        <a:ln w="47625"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0EC5BE-3E6C-F249-8C00-14724F55AF6E}" type="sibTrans" cxnId="{BA6126A7-3C01-AC4A-AEE2-1AD1F3B143F6}">
      <dgm:prSet/>
      <dgm:spPr/>
      <dgm:t>
        <a:bodyPr/>
        <a:lstStyle/>
        <a:p>
          <a:endParaRPr lang="en-US"/>
        </a:p>
      </dgm:t>
    </dgm:pt>
    <dgm:pt modelId="{9AFBE34A-29A6-394E-95AB-38C02911D520}">
      <dgm:prSet phldrT="[Text]"/>
      <dgm:spPr/>
      <dgm:t>
        <a:bodyPr/>
        <a:lstStyle/>
        <a:p>
          <a:r>
            <a:rPr lang="en-US" b="1" i="0" dirty="0" smtClean="0"/>
            <a:t>DISCRETE</a:t>
          </a:r>
          <a:endParaRPr lang="en-US" b="1" i="0" dirty="0"/>
        </a:p>
      </dgm:t>
    </dgm:pt>
    <dgm:pt modelId="{60C0CF4F-523D-EB44-A479-D7585B41A691}" type="parTrans" cxnId="{D4C0B59B-C6D6-174A-B841-CAA29B26E22A}">
      <dgm:prSet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A994E69F-D80F-5C4F-95AB-BC55143F84E0}" type="sibTrans" cxnId="{D4C0B59B-C6D6-174A-B841-CAA29B26E22A}">
      <dgm:prSet/>
      <dgm:spPr/>
      <dgm:t>
        <a:bodyPr/>
        <a:lstStyle/>
        <a:p>
          <a:endParaRPr lang="en-US"/>
        </a:p>
      </dgm:t>
    </dgm:pt>
    <dgm:pt modelId="{CECB84DD-F369-644A-A163-1D8CD68334CC}">
      <dgm:prSet/>
      <dgm:spPr/>
      <dgm:t>
        <a:bodyPr/>
        <a:lstStyle/>
        <a:p>
          <a:r>
            <a:rPr lang="en-US" b="1" i="0" dirty="0" smtClean="0"/>
            <a:t>CONTINUOS</a:t>
          </a:r>
          <a:endParaRPr lang="en-US" b="1" i="0" dirty="0"/>
        </a:p>
      </dgm:t>
    </dgm:pt>
    <dgm:pt modelId="{EAB7E41B-CE44-554E-9AF1-892FDD946442}" type="parTrans" cxnId="{76EF1525-13AB-3749-9E9E-B7510F013305}">
      <dgm:prSet/>
      <dgm:spPr>
        <a:ln w="317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0D195F94-01DF-2A45-BB67-31AD24360193}" type="sibTrans" cxnId="{76EF1525-13AB-3749-9E9E-B7510F013305}">
      <dgm:prSet/>
      <dgm:spPr/>
      <dgm:t>
        <a:bodyPr/>
        <a:lstStyle/>
        <a:p>
          <a:endParaRPr lang="en-US"/>
        </a:p>
      </dgm:t>
    </dgm:pt>
    <dgm:pt modelId="{7030392F-CCB4-8946-BCFD-9DAA049C6D12}">
      <dgm:prSet/>
      <dgm:spPr/>
      <dgm:t>
        <a:bodyPr/>
        <a:lstStyle/>
        <a:p>
          <a:r>
            <a:rPr lang="en-US" b="1" i="0" dirty="0" smtClean="0"/>
            <a:t>INTERVAL</a:t>
          </a:r>
          <a:endParaRPr lang="en-US" b="1" i="0" dirty="0"/>
        </a:p>
      </dgm:t>
    </dgm:pt>
    <dgm:pt modelId="{1C753FEB-314D-6F47-A0CA-667B2B8F55A5}" type="parTrans" cxnId="{3D35234B-D34F-474A-B8D2-F46C95845366}">
      <dgm:prSet/>
      <dgm:spPr/>
      <dgm:t>
        <a:bodyPr/>
        <a:lstStyle/>
        <a:p>
          <a:endParaRPr lang="en-US"/>
        </a:p>
      </dgm:t>
    </dgm:pt>
    <dgm:pt modelId="{8738A15F-406C-5C46-BF75-58ACC7583366}" type="sibTrans" cxnId="{3D35234B-D34F-474A-B8D2-F46C95845366}">
      <dgm:prSet/>
      <dgm:spPr/>
      <dgm:t>
        <a:bodyPr/>
        <a:lstStyle/>
        <a:p>
          <a:endParaRPr lang="en-US"/>
        </a:p>
      </dgm:t>
    </dgm:pt>
    <dgm:pt modelId="{AFEC5A53-6FA3-114D-937A-7B97A5DF2494}">
      <dgm:prSet/>
      <dgm:spPr/>
      <dgm:t>
        <a:bodyPr/>
        <a:lstStyle/>
        <a:p>
          <a:r>
            <a:rPr lang="en-US" b="1" i="0" dirty="0" smtClean="0"/>
            <a:t>RATIO</a:t>
          </a:r>
          <a:endParaRPr lang="en-US" b="1" i="0" dirty="0"/>
        </a:p>
      </dgm:t>
    </dgm:pt>
    <dgm:pt modelId="{6072E925-8F08-F04A-B6B3-B5888E4DDAB1}" type="parTrans" cxnId="{D37546F9-9269-6349-91F6-851C39D9C38F}">
      <dgm:prSet/>
      <dgm:spPr/>
      <dgm:t>
        <a:bodyPr/>
        <a:lstStyle/>
        <a:p>
          <a:endParaRPr lang="en-US"/>
        </a:p>
      </dgm:t>
    </dgm:pt>
    <dgm:pt modelId="{8B5103F3-A926-0741-8745-FA4C6D3C316D}" type="sibTrans" cxnId="{D37546F9-9269-6349-91F6-851C39D9C38F}">
      <dgm:prSet/>
      <dgm:spPr/>
      <dgm:t>
        <a:bodyPr/>
        <a:lstStyle/>
        <a:p>
          <a:endParaRPr lang="en-US"/>
        </a:p>
      </dgm:t>
    </dgm:pt>
    <dgm:pt modelId="{DA64C3CE-F1BB-A049-9AAE-204905248E6B}" type="pres">
      <dgm:prSet presAssocID="{6B31BEF8-68E6-DF44-A4F4-20ACDE7A73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1C38C8-F631-5C41-A802-5883A2A48F7C}" type="pres">
      <dgm:prSet presAssocID="{10636450-BE4A-8A4C-8211-60427897C6D6}" presName="hierRoot1" presStyleCnt="0"/>
      <dgm:spPr/>
    </dgm:pt>
    <dgm:pt modelId="{C5387A84-FC5E-FB4D-B1D5-F692B1C1D8A9}" type="pres">
      <dgm:prSet presAssocID="{10636450-BE4A-8A4C-8211-60427897C6D6}" presName="composite" presStyleCnt="0"/>
      <dgm:spPr/>
    </dgm:pt>
    <dgm:pt modelId="{75FE4FDD-2AD2-F646-BE29-78F931955C07}" type="pres">
      <dgm:prSet presAssocID="{10636450-BE4A-8A4C-8211-60427897C6D6}" presName="background" presStyleLbl="node0" presStyleIdx="0" presStyleCn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</a:gradFill>
      </dgm:spPr>
    </dgm:pt>
    <dgm:pt modelId="{062FB47D-A5D3-B84C-BFA1-A9DDCB2CD822}" type="pres">
      <dgm:prSet presAssocID="{10636450-BE4A-8A4C-8211-60427897C6D6}" presName="text" presStyleLbl="fgAcc0" presStyleIdx="0" presStyleCnt="1" custScaleX="179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FDA04F-032A-E64F-9741-4C1EE2DACF13}" type="pres">
      <dgm:prSet presAssocID="{10636450-BE4A-8A4C-8211-60427897C6D6}" presName="hierChild2" presStyleCnt="0"/>
      <dgm:spPr/>
    </dgm:pt>
    <dgm:pt modelId="{452E9124-A34D-BF4C-ACB5-60BAF2E2E9C4}" type="pres">
      <dgm:prSet presAssocID="{B1B34FA1-DC3C-4142-919E-ED83CD72DEF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61940DE-874F-EB4E-9CCB-F664BBDBEDB7}" type="pres">
      <dgm:prSet presAssocID="{401AD9EE-80E9-3748-8A49-B9DFC5BD3B62}" presName="hierRoot2" presStyleCnt="0"/>
      <dgm:spPr/>
    </dgm:pt>
    <dgm:pt modelId="{7F83CC05-E446-904F-8069-CC66DD10CADB}" type="pres">
      <dgm:prSet presAssocID="{401AD9EE-80E9-3748-8A49-B9DFC5BD3B62}" presName="composite2" presStyleCnt="0"/>
      <dgm:spPr/>
    </dgm:pt>
    <dgm:pt modelId="{EB6E7DF2-1B40-2941-AF6D-FD33BF0398E6}" type="pres">
      <dgm:prSet presAssocID="{401AD9EE-80E9-3748-8A49-B9DFC5BD3B62}" presName="background2" presStyleLbl="node2" presStyleIdx="0" presStyleCnt="2"/>
      <dgm:spPr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</dgm:pt>
    <dgm:pt modelId="{7CAF1739-E539-704C-A6E5-F1D75268FAF8}" type="pres">
      <dgm:prSet presAssocID="{401AD9EE-80E9-3748-8A49-B9DFC5BD3B62}" presName="text2" presStyleLbl="fgAcc2" presStyleIdx="0" presStyleCnt="2" custScaleX="120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143AF-F66D-9C46-8C47-FF31B43C4323}" type="pres">
      <dgm:prSet presAssocID="{401AD9EE-80E9-3748-8A49-B9DFC5BD3B62}" presName="hierChild3" presStyleCnt="0"/>
      <dgm:spPr/>
    </dgm:pt>
    <dgm:pt modelId="{9C6C4AEE-1003-EB42-8E62-4E8A5F33AADD}" type="pres">
      <dgm:prSet presAssocID="{706EBC2D-C36F-EE44-AD4B-802AA1F9DF9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8F05E6A-0FC2-CA40-8533-F531B8706212}" type="pres">
      <dgm:prSet presAssocID="{E1D507AF-44A7-E444-9DDE-C910BA512DAA}" presName="hierRoot3" presStyleCnt="0"/>
      <dgm:spPr/>
    </dgm:pt>
    <dgm:pt modelId="{48833FFC-4F14-8946-B131-F3DB560150B3}" type="pres">
      <dgm:prSet presAssocID="{E1D507AF-44A7-E444-9DDE-C910BA512DAA}" presName="composite3" presStyleCnt="0"/>
      <dgm:spPr/>
    </dgm:pt>
    <dgm:pt modelId="{78A63309-2597-6747-977E-D5B803252D74}" type="pres">
      <dgm:prSet presAssocID="{E1D507AF-44A7-E444-9DDE-C910BA512DAA}" presName="background3" presStyleLbl="node3" presStyleIdx="0" presStyleCnt="4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</a:gradFill>
      </dgm:spPr>
    </dgm:pt>
    <dgm:pt modelId="{025F71FF-5CDB-2342-81B7-188DD1623459}" type="pres">
      <dgm:prSet presAssocID="{E1D507AF-44A7-E444-9DDE-C910BA512DAA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137A82-D4C0-AF4B-9395-62E3F478D563}" type="pres">
      <dgm:prSet presAssocID="{E1D507AF-44A7-E444-9DDE-C910BA512DAA}" presName="hierChild4" presStyleCnt="0"/>
      <dgm:spPr/>
    </dgm:pt>
    <dgm:pt modelId="{A0B2A7A4-A63A-964C-B0FA-4A9AFB337371}" type="pres">
      <dgm:prSet presAssocID="{1FB29FB6-D748-0645-B3BA-B8C3040AF70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0E160E4-6340-E645-A6F7-506AD0DA92F9}" type="pres">
      <dgm:prSet presAssocID="{F0321CC9-F9AF-0741-9D2E-BAB38C95EF3E}" presName="hierRoot3" presStyleCnt="0"/>
      <dgm:spPr/>
    </dgm:pt>
    <dgm:pt modelId="{AD9FF648-1154-BF45-A198-2E6B6BCED75D}" type="pres">
      <dgm:prSet presAssocID="{F0321CC9-F9AF-0741-9D2E-BAB38C95EF3E}" presName="composite3" presStyleCnt="0"/>
      <dgm:spPr/>
    </dgm:pt>
    <dgm:pt modelId="{26ADF258-BCCD-154F-A971-624095695CB5}" type="pres">
      <dgm:prSet presAssocID="{F0321CC9-F9AF-0741-9D2E-BAB38C95EF3E}" presName="background3" presStyleLbl="node3" presStyleIdx="1" presStyleCnt="4"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</a:gradFill>
      </dgm:spPr>
      <dgm:t>
        <a:bodyPr/>
        <a:lstStyle/>
        <a:p>
          <a:endParaRPr lang="en-US"/>
        </a:p>
      </dgm:t>
    </dgm:pt>
    <dgm:pt modelId="{35F3E546-73BE-AC49-8812-3E177A2C89CF}" type="pres">
      <dgm:prSet presAssocID="{F0321CC9-F9AF-0741-9D2E-BAB38C95EF3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1E83DC-CAAF-B34D-8699-826FC32A7B04}" type="pres">
      <dgm:prSet presAssocID="{F0321CC9-F9AF-0741-9D2E-BAB38C95EF3E}" presName="hierChild4" presStyleCnt="0"/>
      <dgm:spPr/>
    </dgm:pt>
    <dgm:pt modelId="{A6DC87DA-21FA-7B43-9419-66EEB83AD3C1}" type="pres">
      <dgm:prSet presAssocID="{1881D3C1-0A75-1B43-8305-FD9E97FEC4A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624BC7-AE59-314F-88DD-2D246B2BA294}" type="pres">
      <dgm:prSet presAssocID="{939660A8-C2A4-2D4D-99C4-A9BBD3B9BEFC}" presName="hierRoot2" presStyleCnt="0"/>
      <dgm:spPr/>
    </dgm:pt>
    <dgm:pt modelId="{CFAEB4C6-D4AE-214B-8AAB-7BC8ABB5B847}" type="pres">
      <dgm:prSet presAssocID="{939660A8-C2A4-2D4D-99C4-A9BBD3B9BEFC}" presName="composite2" presStyleCnt="0"/>
      <dgm:spPr/>
    </dgm:pt>
    <dgm:pt modelId="{7CE230EB-7A72-CA49-99F7-8BFEFF4B1F2D}" type="pres">
      <dgm:prSet presAssocID="{939660A8-C2A4-2D4D-99C4-A9BBD3B9BEFC}" presName="background2" presStyleLbl="node2" presStyleIdx="1" presStyleCnt="2"/>
      <dgm:spPr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249D1AAF-E31F-474F-906C-34D0AE54F6BC}" type="pres">
      <dgm:prSet presAssocID="{939660A8-C2A4-2D4D-99C4-A9BBD3B9BEFC}" presName="text2" presStyleLbl="fgAcc2" presStyleIdx="1" presStyleCnt="2" custScaleX="128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5D28-C97E-E942-A4D6-733A55FC8B62}" type="pres">
      <dgm:prSet presAssocID="{939660A8-C2A4-2D4D-99C4-A9BBD3B9BEFC}" presName="hierChild3" presStyleCnt="0"/>
      <dgm:spPr/>
    </dgm:pt>
    <dgm:pt modelId="{952F09CC-7610-CE45-B7DE-62932AF94FC5}" type="pres">
      <dgm:prSet presAssocID="{60C0CF4F-523D-EB44-A479-D7585B41A691}" presName="Name17" presStyleLbl="parChTrans1D3" presStyleIdx="2" presStyleCnt="4"/>
      <dgm:spPr/>
      <dgm:t>
        <a:bodyPr/>
        <a:lstStyle/>
        <a:p>
          <a:endParaRPr lang="en-US"/>
        </a:p>
      </dgm:t>
    </dgm:pt>
    <dgm:pt modelId="{2245856D-DFE0-D141-9CB1-7850175701C3}" type="pres">
      <dgm:prSet presAssocID="{9AFBE34A-29A6-394E-95AB-38C02911D520}" presName="hierRoot3" presStyleCnt="0"/>
      <dgm:spPr/>
    </dgm:pt>
    <dgm:pt modelId="{8B151621-544F-ED40-ABBD-FC8D1D8B4C14}" type="pres">
      <dgm:prSet presAssocID="{9AFBE34A-29A6-394E-95AB-38C02911D520}" presName="composite3" presStyleCnt="0"/>
      <dgm:spPr/>
    </dgm:pt>
    <dgm:pt modelId="{379BF5A3-07E1-004B-8C8A-7396C8A61549}" type="pres">
      <dgm:prSet presAssocID="{9AFBE34A-29A6-394E-95AB-38C02911D520}" presName="background3" presStyleLbl="node3" presStyleIdx="2" presStyleCnt="4"/>
      <dgm:spPr/>
    </dgm:pt>
    <dgm:pt modelId="{06AA590C-DB05-7549-9FB1-5001427A6A23}" type="pres">
      <dgm:prSet presAssocID="{9AFBE34A-29A6-394E-95AB-38C02911D52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CDF0EE-8B9C-2B4E-9725-C77F8480D31F}" type="pres">
      <dgm:prSet presAssocID="{9AFBE34A-29A6-394E-95AB-38C02911D520}" presName="hierChild4" presStyleCnt="0"/>
      <dgm:spPr/>
    </dgm:pt>
    <dgm:pt modelId="{F085E356-222A-6243-9DA5-6201E4B8C6E3}" type="pres">
      <dgm:prSet presAssocID="{EAB7E41B-CE44-554E-9AF1-892FDD946442}" presName="Name17" presStyleLbl="parChTrans1D3" presStyleIdx="3" presStyleCnt="4"/>
      <dgm:spPr/>
      <dgm:t>
        <a:bodyPr/>
        <a:lstStyle/>
        <a:p>
          <a:endParaRPr lang="en-US"/>
        </a:p>
      </dgm:t>
    </dgm:pt>
    <dgm:pt modelId="{AB802558-EBBF-2E4E-948E-367A83D92AB5}" type="pres">
      <dgm:prSet presAssocID="{CECB84DD-F369-644A-A163-1D8CD68334CC}" presName="hierRoot3" presStyleCnt="0"/>
      <dgm:spPr/>
    </dgm:pt>
    <dgm:pt modelId="{721F106E-6DB4-8B4A-BE84-98686E951C46}" type="pres">
      <dgm:prSet presAssocID="{CECB84DD-F369-644A-A163-1D8CD68334CC}" presName="composite3" presStyleCnt="0"/>
      <dgm:spPr/>
    </dgm:pt>
    <dgm:pt modelId="{3DD1D067-C4D3-1E42-94A0-2D4CE4B026B6}" type="pres">
      <dgm:prSet presAssocID="{CECB84DD-F369-644A-A163-1D8CD68334CC}" presName="background3" presStyleLbl="node3" presStyleIdx="3" presStyleCnt="4"/>
      <dgm:spPr/>
      <dgm:t>
        <a:bodyPr/>
        <a:lstStyle/>
        <a:p>
          <a:endParaRPr lang="en-US"/>
        </a:p>
      </dgm:t>
    </dgm:pt>
    <dgm:pt modelId="{E8A0FA23-7ECA-FA48-B58D-F8A72C7268B8}" type="pres">
      <dgm:prSet presAssocID="{CECB84DD-F369-644A-A163-1D8CD68334C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0234EB-6FFA-3E44-8BCF-6BDD38F875DF}" type="pres">
      <dgm:prSet presAssocID="{CECB84DD-F369-644A-A163-1D8CD68334CC}" presName="hierChild4" presStyleCnt="0"/>
      <dgm:spPr/>
    </dgm:pt>
    <dgm:pt modelId="{574D72BE-97BC-8A47-89BF-2A3A4323ABE6}" type="pres">
      <dgm:prSet presAssocID="{1C753FEB-314D-6F47-A0CA-667B2B8F55A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16FFCCEA-EB40-9348-A5AE-1A2A6A7D384B}" type="pres">
      <dgm:prSet presAssocID="{7030392F-CCB4-8946-BCFD-9DAA049C6D12}" presName="hierRoot4" presStyleCnt="0"/>
      <dgm:spPr/>
    </dgm:pt>
    <dgm:pt modelId="{A713AAFA-7FF7-D942-80A0-09D0F6D3A5C3}" type="pres">
      <dgm:prSet presAssocID="{7030392F-CCB4-8946-BCFD-9DAA049C6D12}" presName="composite4" presStyleCnt="0"/>
      <dgm:spPr/>
    </dgm:pt>
    <dgm:pt modelId="{5B4F44FC-4F33-6E4A-9F5B-F986B07DC5D8}" type="pres">
      <dgm:prSet presAssocID="{7030392F-CCB4-8946-BCFD-9DAA049C6D12}" presName="background4" presStyleLbl="node4" presStyleIdx="0" presStyleCnt="2"/>
      <dgm:spPr/>
    </dgm:pt>
    <dgm:pt modelId="{EED75E63-16F8-604F-80E2-C088984B124D}" type="pres">
      <dgm:prSet presAssocID="{7030392F-CCB4-8946-BCFD-9DAA049C6D12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666A3-7A7C-CF40-9BFA-DC8A5F897220}" type="pres">
      <dgm:prSet presAssocID="{7030392F-CCB4-8946-BCFD-9DAA049C6D12}" presName="hierChild5" presStyleCnt="0"/>
      <dgm:spPr/>
    </dgm:pt>
    <dgm:pt modelId="{973FB852-DF69-AF4E-BD22-697031385B87}" type="pres">
      <dgm:prSet presAssocID="{6072E925-8F08-F04A-B6B3-B5888E4DDAB1}" presName="Name23" presStyleLbl="parChTrans1D4" presStyleIdx="1" presStyleCnt="2"/>
      <dgm:spPr/>
      <dgm:t>
        <a:bodyPr/>
        <a:lstStyle/>
        <a:p>
          <a:endParaRPr lang="en-US"/>
        </a:p>
      </dgm:t>
    </dgm:pt>
    <dgm:pt modelId="{F7922CBA-D01A-5F4B-A65D-631DABF39C19}" type="pres">
      <dgm:prSet presAssocID="{AFEC5A53-6FA3-114D-937A-7B97A5DF2494}" presName="hierRoot4" presStyleCnt="0"/>
      <dgm:spPr/>
    </dgm:pt>
    <dgm:pt modelId="{8CDA1533-A17C-C945-BB8E-50B4E1AB37D2}" type="pres">
      <dgm:prSet presAssocID="{AFEC5A53-6FA3-114D-937A-7B97A5DF2494}" presName="composite4" presStyleCnt="0"/>
      <dgm:spPr/>
    </dgm:pt>
    <dgm:pt modelId="{B8ED5488-54AC-B447-AC98-EC5061543795}" type="pres">
      <dgm:prSet presAssocID="{AFEC5A53-6FA3-114D-937A-7B97A5DF2494}" presName="background4" presStyleLbl="node4" presStyleIdx="1" presStyleCnt="2"/>
      <dgm:spPr/>
    </dgm:pt>
    <dgm:pt modelId="{D0435517-487F-A64A-8C34-9A08DC06194D}" type="pres">
      <dgm:prSet presAssocID="{AFEC5A53-6FA3-114D-937A-7B97A5DF249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C79622-9795-524B-8DEC-62A96773F81B}" type="pres">
      <dgm:prSet presAssocID="{AFEC5A53-6FA3-114D-937A-7B97A5DF2494}" presName="hierChild5" presStyleCnt="0"/>
      <dgm:spPr/>
    </dgm:pt>
  </dgm:ptLst>
  <dgm:cxnLst>
    <dgm:cxn modelId="{B074C422-F7F9-8442-8E52-7B1FC1AAE7DF}" srcId="{401AD9EE-80E9-3748-8A49-B9DFC5BD3B62}" destId="{E1D507AF-44A7-E444-9DDE-C910BA512DAA}" srcOrd="0" destOrd="0" parTransId="{706EBC2D-C36F-EE44-AD4B-802AA1F9DF94}" sibTransId="{0610F042-FD6F-7B44-853D-638F7DEF050F}"/>
    <dgm:cxn modelId="{CA4F670D-18BE-8446-9293-80672FF74314}" type="presOf" srcId="{6B31BEF8-68E6-DF44-A4F4-20ACDE7A73E0}" destId="{DA64C3CE-F1BB-A049-9AAE-204905248E6B}" srcOrd="0" destOrd="0" presId="urn:microsoft.com/office/officeart/2005/8/layout/hierarchy1"/>
    <dgm:cxn modelId="{3F07ADC3-4FBF-BF4C-9673-8CE46AD75DBE}" type="presOf" srcId="{1C753FEB-314D-6F47-A0CA-667B2B8F55A5}" destId="{574D72BE-97BC-8A47-89BF-2A3A4323ABE6}" srcOrd="0" destOrd="0" presId="urn:microsoft.com/office/officeart/2005/8/layout/hierarchy1"/>
    <dgm:cxn modelId="{BA6126A7-3C01-AC4A-AEE2-1AD1F3B143F6}" srcId="{10636450-BE4A-8A4C-8211-60427897C6D6}" destId="{939660A8-C2A4-2D4D-99C4-A9BBD3B9BEFC}" srcOrd="1" destOrd="0" parTransId="{1881D3C1-0A75-1B43-8305-FD9E97FEC4A7}" sibTransId="{530EC5BE-3E6C-F249-8C00-14724F55AF6E}"/>
    <dgm:cxn modelId="{D1E6B525-8FF2-9542-9CA5-1488F77E647D}" type="presOf" srcId="{E1D507AF-44A7-E444-9DDE-C910BA512DAA}" destId="{025F71FF-5CDB-2342-81B7-188DD1623459}" srcOrd="0" destOrd="0" presId="urn:microsoft.com/office/officeart/2005/8/layout/hierarchy1"/>
    <dgm:cxn modelId="{3636DCF9-C359-464E-8CC5-BBE4ECE1D481}" srcId="{10636450-BE4A-8A4C-8211-60427897C6D6}" destId="{401AD9EE-80E9-3748-8A49-B9DFC5BD3B62}" srcOrd="0" destOrd="0" parTransId="{B1B34FA1-DC3C-4142-919E-ED83CD72DEFE}" sibTransId="{9069537B-7C29-CA46-95BC-D5F6901164AB}"/>
    <dgm:cxn modelId="{6F1891D5-152D-AE4E-82D6-E2AC58318DF6}" type="presOf" srcId="{AFEC5A53-6FA3-114D-937A-7B97A5DF2494}" destId="{D0435517-487F-A64A-8C34-9A08DC06194D}" srcOrd="0" destOrd="0" presId="urn:microsoft.com/office/officeart/2005/8/layout/hierarchy1"/>
    <dgm:cxn modelId="{76EF1525-13AB-3749-9E9E-B7510F013305}" srcId="{939660A8-C2A4-2D4D-99C4-A9BBD3B9BEFC}" destId="{CECB84DD-F369-644A-A163-1D8CD68334CC}" srcOrd="1" destOrd="0" parTransId="{EAB7E41B-CE44-554E-9AF1-892FDD946442}" sibTransId="{0D195F94-01DF-2A45-BB67-31AD24360193}"/>
    <dgm:cxn modelId="{5BD5B4B4-DDC2-4247-B985-63FF18BF67EA}" type="presOf" srcId="{939660A8-C2A4-2D4D-99C4-A9BBD3B9BEFC}" destId="{249D1AAF-E31F-474F-906C-34D0AE54F6BC}" srcOrd="0" destOrd="0" presId="urn:microsoft.com/office/officeart/2005/8/layout/hierarchy1"/>
    <dgm:cxn modelId="{3D35234B-D34F-474A-B8D2-F46C95845366}" srcId="{CECB84DD-F369-644A-A163-1D8CD68334CC}" destId="{7030392F-CCB4-8946-BCFD-9DAA049C6D12}" srcOrd="0" destOrd="0" parTransId="{1C753FEB-314D-6F47-A0CA-667B2B8F55A5}" sibTransId="{8738A15F-406C-5C46-BF75-58ACC7583366}"/>
    <dgm:cxn modelId="{A9DB85E8-55DD-1A49-97A5-F8837C12785B}" type="presOf" srcId="{706EBC2D-C36F-EE44-AD4B-802AA1F9DF94}" destId="{9C6C4AEE-1003-EB42-8E62-4E8A5F33AADD}" srcOrd="0" destOrd="0" presId="urn:microsoft.com/office/officeart/2005/8/layout/hierarchy1"/>
    <dgm:cxn modelId="{E2992C54-B459-3049-AFEA-78B81C23A82D}" srcId="{6B31BEF8-68E6-DF44-A4F4-20ACDE7A73E0}" destId="{10636450-BE4A-8A4C-8211-60427897C6D6}" srcOrd="0" destOrd="0" parTransId="{6974DEBE-6708-A047-A9F4-B05D0081C843}" sibTransId="{8A25D6E7-11F6-0E4D-8EC4-7FF97534E344}"/>
    <dgm:cxn modelId="{0C1C8A46-A588-7342-9B6A-14CA8A1D3AAB}" type="presOf" srcId="{60C0CF4F-523D-EB44-A479-D7585B41A691}" destId="{952F09CC-7610-CE45-B7DE-62932AF94FC5}" srcOrd="0" destOrd="0" presId="urn:microsoft.com/office/officeart/2005/8/layout/hierarchy1"/>
    <dgm:cxn modelId="{54863B3D-D107-B749-B6B2-B490201BFD05}" type="presOf" srcId="{7030392F-CCB4-8946-BCFD-9DAA049C6D12}" destId="{EED75E63-16F8-604F-80E2-C088984B124D}" srcOrd="0" destOrd="0" presId="urn:microsoft.com/office/officeart/2005/8/layout/hierarchy1"/>
    <dgm:cxn modelId="{6AEA3BD2-78B5-FC4E-90DD-7EEF27793B1C}" type="presOf" srcId="{CECB84DD-F369-644A-A163-1D8CD68334CC}" destId="{E8A0FA23-7ECA-FA48-B58D-F8A72C7268B8}" srcOrd="0" destOrd="0" presId="urn:microsoft.com/office/officeart/2005/8/layout/hierarchy1"/>
    <dgm:cxn modelId="{D37546F9-9269-6349-91F6-851C39D9C38F}" srcId="{CECB84DD-F369-644A-A163-1D8CD68334CC}" destId="{AFEC5A53-6FA3-114D-937A-7B97A5DF2494}" srcOrd="1" destOrd="0" parTransId="{6072E925-8F08-F04A-B6B3-B5888E4DDAB1}" sibTransId="{8B5103F3-A926-0741-8745-FA4C6D3C316D}"/>
    <dgm:cxn modelId="{1B2171D3-759A-7F46-BD1F-DCC0007CB105}" type="presOf" srcId="{6072E925-8F08-F04A-B6B3-B5888E4DDAB1}" destId="{973FB852-DF69-AF4E-BD22-697031385B87}" srcOrd="0" destOrd="0" presId="urn:microsoft.com/office/officeart/2005/8/layout/hierarchy1"/>
    <dgm:cxn modelId="{025175FF-7550-884B-A6F4-E8D2AAA1A906}" type="presOf" srcId="{10636450-BE4A-8A4C-8211-60427897C6D6}" destId="{062FB47D-A5D3-B84C-BFA1-A9DDCB2CD822}" srcOrd="0" destOrd="0" presId="urn:microsoft.com/office/officeart/2005/8/layout/hierarchy1"/>
    <dgm:cxn modelId="{26D20C7E-9339-ED4C-A7DD-A5377DF6EE56}" type="presOf" srcId="{401AD9EE-80E9-3748-8A49-B9DFC5BD3B62}" destId="{7CAF1739-E539-704C-A6E5-F1D75268FAF8}" srcOrd="0" destOrd="0" presId="urn:microsoft.com/office/officeart/2005/8/layout/hierarchy1"/>
    <dgm:cxn modelId="{E3D57704-CC81-A04C-9E9B-DD5D0CEA194A}" type="presOf" srcId="{1881D3C1-0A75-1B43-8305-FD9E97FEC4A7}" destId="{A6DC87DA-21FA-7B43-9419-66EEB83AD3C1}" srcOrd="0" destOrd="0" presId="urn:microsoft.com/office/officeart/2005/8/layout/hierarchy1"/>
    <dgm:cxn modelId="{4A35FAF7-0891-DA46-A059-FA287E2C80A2}" srcId="{401AD9EE-80E9-3748-8A49-B9DFC5BD3B62}" destId="{F0321CC9-F9AF-0741-9D2E-BAB38C95EF3E}" srcOrd="1" destOrd="0" parTransId="{1FB29FB6-D748-0645-B3BA-B8C3040AF706}" sibTransId="{0FA9BBA6-AFC4-204C-B6F1-51A6C76D2449}"/>
    <dgm:cxn modelId="{337464E3-CA02-0D40-AF80-B6587F6675C6}" type="presOf" srcId="{EAB7E41B-CE44-554E-9AF1-892FDD946442}" destId="{F085E356-222A-6243-9DA5-6201E4B8C6E3}" srcOrd="0" destOrd="0" presId="urn:microsoft.com/office/officeart/2005/8/layout/hierarchy1"/>
    <dgm:cxn modelId="{27982232-00F0-0941-9A76-1B90CDDC2EF2}" type="presOf" srcId="{F0321CC9-F9AF-0741-9D2E-BAB38C95EF3E}" destId="{35F3E546-73BE-AC49-8812-3E177A2C89CF}" srcOrd="0" destOrd="0" presId="urn:microsoft.com/office/officeart/2005/8/layout/hierarchy1"/>
    <dgm:cxn modelId="{6AC7A8A6-D321-B846-A0E6-1694018306F0}" type="presOf" srcId="{1FB29FB6-D748-0645-B3BA-B8C3040AF706}" destId="{A0B2A7A4-A63A-964C-B0FA-4A9AFB337371}" srcOrd="0" destOrd="0" presId="urn:microsoft.com/office/officeart/2005/8/layout/hierarchy1"/>
    <dgm:cxn modelId="{15004E4C-C1F9-7149-9BD6-4579DC8AF236}" type="presOf" srcId="{9AFBE34A-29A6-394E-95AB-38C02911D520}" destId="{06AA590C-DB05-7549-9FB1-5001427A6A23}" srcOrd="0" destOrd="0" presId="urn:microsoft.com/office/officeart/2005/8/layout/hierarchy1"/>
    <dgm:cxn modelId="{D4C0B59B-C6D6-174A-B841-CAA29B26E22A}" srcId="{939660A8-C2A4-2D4D-99C4-A9BBD3B9BEFC}" destId="{9AFBE34A-29A6-394E-95AB-38C02911D520}" srcOrd="0" destOrd="0" parTransId="{60C0CF4F-523D-EB44-A479-D7585B41A691}" sibTransId="{A994E69F-D80F-5C4F-95AB-BC55143F84E0}"/>
    <dgm:cxn modelId="{8F2B4A1A-ED52-3F46-912E-5E65C13D688C}" type="presOf" srcId="{B1B34FA1-DC3C-4142-919E-ED83CD72DEFE}" destId="{452E9124-A34D-BF4C-ACB5-60BAF2E2E9C4}" srcOrd="0" destOrd="0" presId="urn:microsoft.com/office/officeart/2005/8/layout/hierarchy1"/>
    <dgm:cxn modelId="{6F1A3A0F-752C-3149-B92E-AB5CED28219B}" type="presParOf" srcId="{DA64C3CE-F1BB-A049-9AAE-204905248E6B}" destId="{4A1C38C8-F631-5C41-A802-5883A2A48F7C}" srcOrd="0" destOrd="0" presId="urn:microsoft.com/office/officeart/2005/8/layout/hierarchy1"/>
    <dgm:cxn modelId="{91485EE5-2E46-4942-B478-01F43FB2550E}" type="presParOf" srcId="{4A1C38C8-F631-5C41-A802-5883A2A48F7C}" destId="{C5387A84-FC5E-FB4D-B1D5-F692B1C1D8A9}" srcOrd="0" destOrd="0" presId="urn:microsoft.com/office/officeart/2005/8/layout/hierarchy1"/>
    <dgm:cxn modelId="{65FC9F9A-742E-B647-8CE2-7CB0D8E81FBA}" type="presParOf" srcId="{C5387A84-FC5E-FB4D-B1D5-F692B1C1D8A9}" destId="{75FE4FDD-2AD2-F646-BE29-78F931955C07}" srcOrd="0" destOrd="0" presId="urn:microsoft.com/office/officeart/2005/8/layout/hierarchy1"/>
    <dgm:cxn modelId="{E6CC20CB-724D-9E4A-83C4-CC723114E8B5}" type="presParOf" srcId="{C5387A84-FC5E-FB4D-B1D5-F692B1C1D8A9}" destId="{062FB47D-A5D3-B84C-BFA1-A9DDCB2CD822}" srcOrd="1" destOrd="0" presId="urn:microsoft.com/office/officeart/2005/8/layout/hierarchy1"/>
    <dgm:cxn modelId="{DE730B90-1CED-6244-A0F3-9CEACB489D4A}" type="presParOf" srcId="{4A1C38C8-F631-5C41-A802-5883A2A48F7C}" destId="{D2FDA04F-032A-E64F-9741-4C1EE2DACF13}" srcOrd="1" destOrd="0" presId="urn:microsoft.com/office/officeart/2005/8/layout/hierarchy1"/>
    <dgm:cxn modelId="{EFE43DA7-EC95-2B46-AE94-1AEE14CD226B}" type="presParOf" srcId="{D2FDA04F-032A-E64F-9741-4C1EE2DACF13}" destId="{452E9124-A34D-BF4C-ACB5-60BAF2E2E9C4}" srcOrd="0" destOrd="0" presId="urn:microsoft.com/office/officeart/2005/8/layout/hierarchy1"/>
    <dgm:cxn modelId="{F940139B-B655-584E-A395-CF9E64BFF090}" type="presParOf" srcId="{D2FDA04F-032A-E64F-9741-4C1EE2DACF13}" destId="{C61940DE-874F-EB4E-9CCB-F664BBDBEDB7}" srcOrd="1" destOrd="0" presId="urn:microsoft.com/office/officeart/2005/8/layout/hierarchy1"/>
    <dgm:cxn modelId="{BB4E8645-ED43-EE4B-A2A5-E04B255FC368}" type="presParOf" srcId="{C61940DE-874F-EB4E-9CCB-F664BBDBEDB7}" destId="{7F83CC05-E446-904F-8069-CC66DD10CADB}" srcOrd="0" destOrd="0" presId="urn:microsoft.com/office/officeart/2005/8/layout/hierarchy1"/>
    <dgm:cxn modelId="{18C83EF0-0E6A-774E-A704-FD74E4C5F9F2}" type="presParOf" srcId="{7F83CC05-E446-904F-8069-CC66DD10CADB}" destId="{EB6E7DF2-1B40-2941-AF6D-FD33BF0398E6}" srcOrd="0" destOrd="0" presId="urn:microsoft.com/office/officeart/2005/8/layout/hierarchy1"/>
    <dgm:cxn modelId="{E43229A1-75F0-8743-8120-C979ADD24F63}" type="presParOf" srcId="{7F83CC05-E446-904F-8069-CC66DD10CADB}" destId="{7CAF1739-E539-704C-A6E5-F1D75268FAF8}" srcOrd="1" destOrd="0" presId="urn:microsoft.com/office/officeart/2005/8/layout/hierarchy1"/>
    <dgm:cxn modelId="{AB5E4865-CB9A-D74D-A55C-1BC7D97D1D1D}" type="presParOf" srcId="{C61940DE-874F-EB4E-9CCB-F664BBDBEDB7}" destId="{328143AF-F66D-9C46-8C47-FF31B43C4323}" srcOrd="1" destOrd="0" presId="urn:microsoft.com/office/officeart/2005/8/layout/hierarchy1"/>
    <dgm:cxn modelId="{161E3B24-C902-E642-B1FE-7AC42217E154}" type="presParOf" srcId="{328143AF-F66D-9C46-8C47-FF31B43C4323}" destId="{9C6C4AEE-1003-EB42-8E62-4E8A5F33AADD}" srcOrd="0" destOrd="0" presId="urn:microsoft.com/office/officeart/2005/8/layout/hierarchy1"/>
    <dgm:cxn modelId="{E6C27ECC-EF5C-C74C-A3C2-EFCBCF7D7908}" type="presParOf" srcId="{328143AF-F66D-9C46-8C47-FF31B43C4323}" destId="{08F05E6A-0FC2-CA40-8533-F531B8706212}" srcOrd="1" destOrd="0" presId="urn:microsoft.com/office/officeart/2005/8/layout/hierarchy1"/>
    <dgm:cxn modelId="{53222C91-1C67-A947-8F2E-70EA142FBB68}" type="presParOf" srcId="{08F05E6A-0FC2-CA40-8533-F531B8706212}" destId="{48833FFC-4F14-8946-B131-F3DB560150B3}" srcOrd="0" destOrd="0" presId="urn:microsoft.com/office/officeart/2005/8/layout/hierarchy1"/>
    <dgm:cxn modelId="{343FBF24-60FF-D54B-AD2A-76E9ED003558}" type="presParOf" srcId="{48833FFC-4F14-8946-B131-F3DB560150B3}" destId="{78A63309-2597-6747-977E-D5B803252D74}" srcOrd="0" destOrd="0" presId="urn:microsoft.com/office/officeart/2005/8/layout/hierarchy1"/>
    <dgm:cxn modelId="{56FCFD63-595F-374A-BC9A-02D5FAD81534}" type="presParOf" srcId="{48833FFC-4F14-8946-B131-F3DB560150B3}" destId="{025F71FF-5CDB-2342-81B7-188DD1623459}" srcOrd="1" destOrd="0" presId="urn:microsoft.com/office/officeart/2005/8/layout/hierarchy1"/>
    <dgm:cxn modelId="{0DB0503E-B267-8D4E-B156-53E1801032D0}" type="presParOf" srcId="{08F05E6A-0FC2-CA40-8533-F531B8706212}" destId="{6D137A82-D4C0-AF4B-9395-62E3F478D563}" srcOrd="1" destOrd="0" presId="urn:microsoft.com/office/officeart/2005/8/layout/hierarchy1"/>
    <dgm:cxn modelId="{7194424A-8333-704F-A435-FBF5B42B9FB8}" type="presParOf" srcId="{328143AF-F66D-9C46-8C47-FF31B43C4323}" destId="{A0B2A7A4-A63A-964C-B0FA-4A9AFB337371}" srcOrd="2" destOrd="0" presId="urn:microsoft.com/office/officeart/2005/8/layout/hierarchy1"/>
    <dgm:cxn modelId="{E845B551-6058-3244-A098-12FDC5A5CF46}" type="presParOf" srcId="{328143AF-F66D-9C46-8C47-FF31B43C4323}" destId="{30E160E4-6340-E645-A6F7-506AD0DA92F9}" srcOrd="3" destOrd="0" presId="urn:microsoft.com/office/officeart/2005/8/layout/hierarchy1"/>
    <dgm:cxn modelId="{56CB4606-12B1-6045-8027-C2F967A1FE56}" type="presParOf" srcId="{30E160E4-6340-E645-A6F7-506AD0DA92F9}" destId="{AD9FF648-1154-BF45-A198-2E6B6BCED75D}" srcOrd="0" destOrd="0" presId="urn:microsoft.com/office/officeart/2005/8/layout/hierarchy1"/>
    <dgm:cxn modelId="{C1189E6C-9A93-B84D-891D-333E412BB18B}" type="presParOf" srcId="{AD9FF648-1154-BF45-A198-2E6B6BCED75D}" destId="{26ADF258-BCCD-154F-A971-624095695CB5}" srcOrd="0" destOrd="0" presId="urn:microsoft.com/office/officeart/2005/8/layout/hierarchy1"/>
    <dgm:cxn modelId="{77EF1052-C4D0-5442-8955-A5072097637A}" type="presParOf" srcId="{AD9FF648-1154-BF45-A198-2E6B6BCED75D}" destId="{35F3E546-73BE-AC49-8812-3E177A2C89CF}" srcOrd="1" destOrd="0" presId="urn:microsoft.com/office/officeart/2005/8/layout/hierarchy1"/>
    <dgm:cxn modelId="{A85CD9A3-B973-614B-9054-33F20C601F79}" type="presParOf" srcId="{30E160E4-6340-E645-A6F7-506AD0DA92F9}" destId="{931E83DC-CAAF-B34D-8699-826FC32A7B04}" srcOrd="1" destOrd="0" presId="urn:microsoft.com/office/officeart/2005/8/layout/hierarchy1"/>
    <dgm:cxn modelId="{AD4C92A6-7EBB-8440-9F90-F768B085049F}" type="presParOf" srcId="{D2FDA04F-032A-E64F-9741-4C1EE2DACF13}" destId="{A6DC87DA-21FA-7B43-9419-66EEB83AD3C1}" srcOrd="2" destOrd="0" presId="urn:microsoft.com/office/officeart/2005/8/layout/hierarchy1"/>
    <dgm:cxn modelId="{77D95ED6-1CCC-1646-A266-C965CADF0AC0}" type="presParOf" srcId="{D2FDA04F-032A-E64F-9741-4C1EE2DACF13}" destId="{A0624BC7-AE59-314F-88DD-2D246B2BA294}" srcOrd="3" destOrd="0" presId="urn:microsoft.com/office/officeart/2005/8/layout/hierarchy1"/>
    <dgm:cxn modelId="{DA4D6115-5FA1-E546-A16B-29882F7BD25B}" type="presParOf" srcId="{A0624BC7-AE59-314F-88DD-2D246B2BA294}" destId="{CFAEB4C6-D4AE-214B-8AAB-7BC8ABB5B847}" srcOrd="0" destOrd="0" presId="urn:microsoft.com/office/officeart/2005/8/layout/hierarchy1"/>
    <dgm:cxn modelId="{03712AF5-F8A0-4947-BE70-1B3DDFCF8A56}" type="presParOf" srcId="{CFAEB4C6-D4AE-214B-8AAB-7BC8ABB5B847}" destId="{7CE230EB-7A72-CA49-99F7-8BFEFF4B1F2D}" srcOrd="0" destOrd="0" presId="urn:microsoft.com/office/officeart/2005/8/layout/hierarchy1"/>
    <dgm:cxn modelId="{CE81B326-E634-9249-BE33-D55044FC5BB4}" type="presParOf" srcId="{CFAEB4C6-D4AE-214B-8AAB-7BC8ABB5B847}" destId="{249D1AAF-E31F-474F-906C-34D0AE54F6BC}" srcOrd="1" destOrd="0" presId="urn:microsoft.com/office/officeart/2005/8/layout/hierarchy1"/>
    <dgm:cxn modelId="{F9A31681-8126-5D44-811E-8DD8A064CCB1}" type="presParOf" srcId="{A0624BC7-AE59-314F-88DD-2D246B2BA294}" destId="{8F5A5D28-C97E-E942-A4D6-733A55FC8B62}" srcOrd="1" destOrd="0" presId="urn:microsoft.com/office/officeart/2005/8/layout/hierarchy1"/>
    <dgm:cxn modelId="{FA1F497C-9BD4-414D-A932-CE98D58BAA06}" type="presParOf" srcId="{8F5A5D28-C97E-E942-A4D6-733A55FC8B62}" destId="{952F09CC-7610-CE45-B7DE-62932AF94FC5}" srcOrd="0" destOrd="0" presId="urn:microsoft.com/office/officeart/2005/8/layout/hierarchy1"/>
    <dgm:cxn modelId="{F21ACB78-F117-5F48-80D9-C3AA83D10C05}" type="presParOf" srcId="{8F5A5D28-C97E-E942-A4D6-733A55FC8B62}" destId="{2245856D-DFE0-D141-9CB1-7850175701C3}" srcOrd="1" destOrd="0" presId="urn:microsoft.com/office/officeart/2005/8/layout/hierarchy1"/>
    <dgm:cxn modelId="{4D1C5985-BA4B-F948-A69D-DC25596DCC3C}" type="presParOf" srcId="{2245856D-DFE0-D141-9CB1-7850175701C3}" destId="{8B151621-544F-ED40-ABBD-FC8D1D8B4C14}" srcOrd="0" destOrd="0" presId="urn:microsoft.com/office/officeart/2005/8/layout/hierarchy1"/>
    <dgm:cxn modelId="{4FAE5361-31CF-7547-91FF-35FA128C9F16}" type="presParOf" srcId="{8B151621-544F-ED40-ABBD-FC8D1D8B4C14}" destId="{379BF5A3-07E1-004B-8C8A-7396C8A61549}" srcOrd="0" destOrd="0" presId="urn:microsoft.com/office/officeart/2005/8/layout/hierarchy1"/>
    <dgm:cxn modelId="{6546492D-0155-1640-B503-34C3A34307C3}" type="presParOf" srcId="{8B151621-544F-ED40-ABBD-FC8D1D8B4C14}" destId="{06AA590C-DB05-7549-9FB1-5001427A6A23}" srcOrd="1" destOrd="0" presId="urn:microsoft.com/office/officeart/2005/8/layout/hierarchy1"/>
    <dgm:cxn modelId="{0CB88F5F-D829-B843-A577-1E36396E3B8E}" type="presParOf" srcId="{2245856D-DFE0-D141-9CB1-7850175701C3}" destId="{C5CDF0EE-8B9C-2B4E-9725-C77F8480D31F}" srcOrd="1" destOrd="0" presId="urn:microsoft.com/office/officeart/2005/8/layout/hierarchy1"/>
    <dgm:cxn modelId="{1B55927F-54A4-1C4C-BC93-C9F186A972A5}" type="presParOf" srcId="{8F5A5D28-C97E-E942-A4D6-733A55FC8B62}" destId="{F085E356-222A-6243-9DA5-6201E4B8C6E3}" srcOrd="2" destOrd="0" presId="urn:microsoft.com/office/officeart/2005/8/layout/hierarchy1"/>
    <dgm:cxn modelId="{2D6EE525-5756-E149-AFAF-F2AFF262C947}" type="presParOf" srcId="{8F5A5D28-C97E-E942-A4D6-733A55FC8B62}" destId="{AB802558-EBBF-2E4E-948E-367A83D92AB5}" srcOrd="3" destOrd="0" presId="urn:microsoft.com/office/officeart/2005/8/layout/hierarchy1"/>
    <dgm:cxn modelId="{0F968B5A-6FA4-624A-89AF-FCAC11F9EECD}" type="presParOf" srcId="{AB802558-EBBF-2E4E-948E-367A83D92AB5}" destId="{721F106E-6DB4-8B4A-BE84-98686E951C46}" srcOrd="0" destOrd="0" presId="urn:microsoft.com/office/officeart/2005/8/layout/hierarchy1"/>
    <dgm:cxn modelId="{43F3D9A1-D1FE-4E46-8774-35C8F5E94D3C}" type="presParOf" srcId="{721F106E-6DB4-8B4A-BE84-98686E951C46}" destId="{3DD1D067-C4D3-1E42-94A0-2D4CE4B026B6}" srcOrd="0" destOrd="0" presId="urn:microsoft.com/office/officeart/2005/8/layout/hierarchy1"/>
    <dgm:cxn modelId="{0932E2F1-6D01-2740-87A3-17FC6376240B}" type="presParOf" srcId="{721F106E-6DB4-8B4A-BE84-98686E951C46}" destId="{E8A0FA23-7ECA-FA48-B58D-F8A72C7268B8}" srcOrd="1" destOrd="0" presId="urn:microsoft.com/office/officeart/2005/8/layout/hierarchy1"/>
    <dgm:cxn modelId="{F48F7F13-E049-3840-9307-09C99378821A}" type="presParOf" srcId="{AB802558-EBBF-2E4E-948E-367A83D92AB5}" destId="{EB0234EB-6FFA-3E44-8BCF-6BDD38F875DF}" srcOrd="1" destOrd="0" presId="urn:microsoft.com/office/officeart/2005/8/layout/hierarchy1"/>
    <dgm:cxn modelId="{8089C378-0996-5949-86F4-F760B95FC6C1}" type="presParOf" srcId="{EB0234EB-6FFA-3E44-8BCF-6BDD38F875DF}" destId="{574D72BE-97BC-8A47-89BF-2A3A4323ABE6}" srcOrd="0" destOrd="0" presId="urn:microsoft.com/office/officeart/2005/8/layout/hierarchy1"/>
    <dgm:cxn modelId="{21CF9175-2B02-6442-9250-5B879CABB8FD}" type="presParOf" srcId="{EB0234EB-6FFA-3E44-8BCF-6BDD38F875DF}" destId="{16FFCCEA-EB40-9348-A5AE-1A2A6A7D384B}" srcOrd="1" destOrd="0" presId="urn:microsoft.com/office/officeart/2005/8/layout/hierarchy1"/>
    <dgm:cxn modelId="{354EE772-CC05-4D4C-88E6-354A7C62045E}" type="presParOf" srcId="{16FFCCEA-EB40-9348-A5AE-1A2A6A7D384B}" destId="{A713AAFA-7FF7-D942-80A0-09D0F6D3A5C3}" srcOrd="0" destOrd="0" presId="urn:microsoft.com/office/officeart/2005/8/layout/hierarchy1"/>
    <dgm:cxn modelId="{9F3B9FDC-619B-544F-884D-2D0F71624D19}" type="presParOf" srcId="{A713AAFA-7FF7-D942-80A0-09D0F6D3A5C3}" destId="{5B4F44FC-4F33-6E4A-9F5B-F986B07DC5D8}" srcOrd="0" destOrd="0" presId="urn:microsoft.com/office/officeart/2005/8/layout/hierarchy1"/>
    <dgm:cxn modelId="{CC6E0BCC-238E-774F-9003-EEF978155BD2}" type="presParOf" srcId="{A713AAFA-7FF7-D942-80A0-09D0F6D3A5C3}" destId="{EED75E63-16F8-604F-80E2-C088984B124D}" srcOrd="1" destOrd="0" presId="urn:microsoft.com/office/officeart/2005/8/layout/hierarchy1"/>
    <dgm:cxn modelId="{F17F97EF-C7AE-934C-91D2-D53A37BC86D4}" type="presParOf" srcId="{16FFCCEA-EB40-9348-A5AE-1A2A6A7D384B}" destId="{23B666A3-7A7C-CF40-9BFA-DC8A5F897220}" srcOrd="1" destOrd="0" presId="urn:microsoft.com/office/officeart/2005/8/layout/hierarchy1"/>
    <dgm:cxn modelId="{8ED8E603-E37D-1C4A-B351-218CBD55098A}" type="presParOf" srcId="{EB0234EB-6FFA-3E44-8BCF-6BDD38F875DF}" destId="{973FB852-DF69-AF4E-BD22-697031385B87}" srcOrd="2" destOrd="0" presId="urn:microsoft.com/office/officeart/2005/8/layout/hierarchy1"/>
    <dgm:cxn modelId="{9F3A9940-5FF2-7148-9564-244E00D35BE3}" type="presParOf" srcId="{EB0234EB-6FFA-3E44-8BCF-6BDD38F875DF}" destId="{F7922CBA-D01A-5F4B-A65D-631DABF39C19}" srcOrd="3" destOrd="0" presId="urn:microsoft.com/office/officeart/2005/8/layout/hierarchy1"/>
    <dgm:cxn modelId="{C1A6282A-6720-9945-8C1E-8CA374C49399}" type="presParOf" srcId="{F7922CBA-D01A-5F4B-A65D-631DABF39C19}" destId="{8CDA1533-A17C-C945-BB8E-50B4E1AB37D2}" srcOrd="0" destOrd="0" presId="urn:microsoft.com/office/officeart/2005/8/layout/hierarchy1"/>
    <dgm:cxn modelId="{F15AC67C-C5EF-3245-A77D-594DEEBA551C}" type="presParOf" srcId="{8CDA1533-A17C-C945-BB8E-50B4E1AB37D2}" destId="{B8ED5488-54AC-B447-AC98-EC5061543795}" srcOrd="0" destOrd="0" presId="urn:microsoft.com/office/officeart/2005/8/layout/hierarchy1"/>
    <dgm:cxn modelId="{C2EF3454-038A-BD4F-A98F-6C95CCD815B9}" type="presParOf" srcId="{8CDA1533-A17C-C945-BB8E-50B4E1AB37D2}" destId="{D0435517-487F-A64A-8C34-9A08DC06194D}" srcOrd="1" destOrd="0" presId="urn:microsoft.com/office/officeart/2005/8/layout/hierarchy1"/>
    <dgm:cxn modelId="{60E4659C-0A35-714B-AD33-695CB2334B7F}" type="presParOf" srcId="{F7922CBA-D01A-5F4B-A65D-631DABF39C19}" destId="{55C79622-9795-524B-8DEC-62A96773F81B}" srcOrd="1" destOrd="0" presId="urn:microsoft.com/office/officeart/2005/8/layout/hierarchy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9C483-6CF0-7E4F-8EF3-A4EE1E140263}" type="presOf" srcId="{164C07A8-9A6F-7E4A-AEE3-0456871C7ECD}" destId="{435A92D4-E6A8-E247-8D34-72601713BEB4}" srcOrd="0" destOrd="0" presId="urn:microsoft.com/office/officeart/2005/8/layout/cycle3"/>
    <dgm:cxn modelId="{173AD2CC-7289-1F40-8F1B-E8F9A684F5B1}" type="presOf" srcId="{BCFD0268-DDB0-E044-B226-78B5A0E847AD}" destId="{BC0DA0F8-D401-264A-A44D-FA56275430FE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3B66584B-6FE2-4C4F-AD1C-648FC6A1FEF1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2B27D09D-C9E1-B648-B05F-7C13B9455D13}" type="presOf" srcId="{1A5D075D-B5B8-A349-9608-2F9AA41ADD46}" destId="{79998BE8-B366-6C4B-9955-A6BDDFE88CFD}" srcOrd="0" destOrd="0" presId="urn:microsoft.com/office/officeart/2005/8/layout/cycle3"/>
    <dgm:cxn modelId="{261EB86D-F433-DE43-9536-9C73A180866F}" type="presOf" srcId="{34217D49-2E94-E141-846A-7C2FB56B07B1}" destId="{439CD42D-A11B-8046-8781-CEF9292AF3A0}" srcOrd="0" destOrd="0" presId="urn:microsoft.com/office/officeart/2005/8/layout/cycle3"/>
    <dgm:cxn modelId="{3144CD82-71B6-9B4E-9AB2-2F93A08EDFEE}" type="presOf" srcId="{F442F701-F925-F545-AC01-F7609CA22C18}" destId="{84E304BC-AB4C-BA4E-9B7F-0EEF5A6E39C8}" srcOrd="0" destOrd="0" presId="urn:microsoft.com/office/officeart/2005/8/layout/cycle3"/>
    <dgm:cxn modelId="{DEF81FBD-FB16-2143-822C-7209E5FA129E}" type="presOf" srcId="{C1E1FEFA-91F7-9E42-9659-1F0D78461F07}" destId="{BBA0769B-F558-1D4D-AD5F-D6F80A34C2F0}" srcOrd="0" destOrd="0" presId="urn:microsoft.com/office/officeart/2005/8/layout/cycle3"/>
    <dgm:cxn modelId="{124E5B03-25A4-9148-841F-2119217FD76D}" type="presOf" srcId="{A0D2F74C-185B-B24C-889B-33F1812008DA}" destId="{DFF94B29-C797-2B47-A0B1-6E4CD8D3CE1A}" srcOrd="0" destOrd="0" presId="urn:microsoft.com/office/officeart/2005/8/layout/cycle3"/>
    <dgm:cxn modelId="{19274051-3C84-5B48-8FD8-BD52175B64B4}" type="presOf" srcId="{15EC45A0-E0C1-0C40-9369-A1E0E5FD00BA}" destId="{56DBF1DF-028E-454C-9B3F-638EDBA16DD8}" srcOrd="0" destOrd="0" presId="urn:microsoft.com/office/officeart/2005/8/layout/cycle3"/>
    <dgm:cxn modelId="{966FB17D-1EED-8D41-B809-8122A789FA4D}" type="presParOf" srcId="{84E304BC-AB4C-BA4E-9B7F-0EEF5A6E39C8}" destId="{AE7D55C6-2166-0D4F-A90A-051846CC9A62}" srcOrd="0" destOrd="0" presId="urn:microsoft.com/office/officeart/2005/8/layout/cycle3"/>
    <dgm:cxn modelId="{8AE2C996-98D7-D247-8056-E3E3D39D1975}" type="presParOf" srcId="{AE7D55C6-2166-0D4F-A90A-051846CC9A62}" destId="{435A92D4-E6A8-E247-8D34-72601713BEB4}" srcOrd="0" destOrd="0" presId="urn:microsoft.com/office/officeart/2005/8/layout/cycle3"/>
    <dgm:cxn modelId="{768B7EF5-CCE3-544F-B607-A7F4C84B1F69}" type="presParOf" srcId="{AE7D55C6-2166-0D4F-A90A-051846CC9A62}" destId="{439CD42D-A11B-8046-8781-CEF9292AF3A0}" srcOrd="1" destOrd="0" presId="urn:microsoft.com/office/officeart/2005/8/layout/cycle3"/>
    <dgm:cxn modelId="{5D9B1023-6662-D94E-B1DC-A6EC27EADA14}" type="presParOf" srcId="{AE7D55C6-2166-0D4F-A90A-051846CC9A62}" destId="{BC0DA0F8-D401-264A-A44D-FA56275430FE}" srcOrd="2" destOrd="0" presId="urn:microsoft.com/office/officeart/2005/8/layout/cycle3"/>
    <dgm:cxn modelId="{F9D91087-DAAF-104A-A295-DEFBA3DB7B4A}" type="presParOf" srcId="{AE7D55C6-2166-0D4F-A90A-051846CC9A62}" destId="{79998BE8-B366-6C4B-9955-A6BDDFE88CFD}" srcOrd="3" destOrd="0" presId="urn:microsoft.com/office/officeart/2005/8/layout/cycle3"/>
    <dgm:cxn modelId="{258FCFB9-CE5C-5845-BC58-0606D5896905}" type="presParOf" srcId="{AE7D55C6-2166-0D4F-A90A-051846CC9A62}" destId="{56DBF1DF-028E-454C-9B3F-638EDBA16DD8}" srcOrd="4" destOrd="0" presId="urn:microsoft.com/office/officeart/2005/8/layout/cycle3"/>
    <dgm:cxn modelId="{005ACCAA-9EF4-4243-B3EA-E08CA09C7FB5}" type="presParOf" srcId="{AE7D55C6-2166-0D4F-A90A-051846CC9A62}" destId="{082F1AE8-766F-E248-8716-7779CBA2948D}" srcOrd="5" destOrd="0" presId="urn:microsoft.com/office/officeart/2005/8/layout/cycle3"/>
    <dgm:cxn modelId="{32BAABF6-2007-CD44-A43B-2ED9253B652D}" type="presParOf" srcId="{AE7D55C6-2166-0D4F-A90A-051846CC9A62}" destId="{DFF94B29-C797-2B47-A0B1-6E4CD8D3CE1A}" srcOrd="6" destOrd="0" presId="urn:microsoft.com/office/officeart/2005/8/layout/cycle3"/>
    <dgm:cxn modelId="{08A301A3-9500-CF42-8DA8-67C2D9F04076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CA5CE3EA-E694-6A48-8175-739C47EAF289}" type="presOf" srcId="{160B5F1C-0084-C548-AAE1-021C884E00B3}" destId="{082F1AE8-766F-E248-8716-7779CBA2948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9F7E40E9-A616-D247-AAFE-729F59F0B7DC}" type="presOf" srcId="{1A5D075D-B5B8-A349-9608-2F9AA41ADD46}" destId="{79998BE8-B366-6C4B-9955-A6BDDFE88CFD}" srcOrd="0" destOrd="0" presId="urn:microsoft.com/office/officeart/2005/8/layout/cycle3"/>
    <dgm:cxn modelId="{70BEDC5A-C99F-B941-BBBE-2F49F20F9AB4}" type="presOf" srcId="{F442F701-F925-F545-AC01-F7609CA22C18}" destId="{84E304BC-AB4C-BA4E-9B7F-0EEF5A6E39C8}" srcOrd="0" destOrd="0" presId="urn:microsoft.com/office/officeart/2005/8/layout/cycle3"/>
    <dgm:cxn modelId="{071CA20A-44B6-2A40-AADF-87313D49444C}" type="presOf" srcId="{C1E1FEFA-91F7-9E42-9659-1F0D78461F07}" destId="{BBA0769B-F558-1D4D-AD5F-D6F80A34C2F0}" srcOrd="0" destOrd="0" presId="urn:microsoft.com/office/officeart/2005/8/layout/cycle3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B3EA02E0-9AF3-5444-A820-BA5B9FE41D34}" type="presOf" srcId="{34217D49-2E94-E141-846A-7C2FB56B07B1}" destId="{439CD42D-A11B-8046-8781-CEF9292AF3A0}" srcOrd="0" destOrd="0" presId="urn:microsoft.com/office/officeart/2005/8/layout/cycle3"/>
    <dgm:cxn modelId="{E58D0767-5E7A-D14C-9362-C92183FD61A3}" type="presOf" srcId="{15EC45A0-E0C1-0C40-9369-A1E0E5FD00BA}" destId="{56DBF1DF-028E-454C-9B3F-638EDBA16DD8}" srcOrd="0" destOrd="0" presId="urn:microsoft.com/office/officeart/2005/8/layout/cycle3"/>
    <dgm:cxn modelId="{9DA4F6DD-EAF3-834B-9BF0-9F24D073531A}" type="presOf" srcId="{BCFD0268-DDB0-E044-B226-78B5A0E847AD}" destId="{BC0DA0F8-D401-264A-A44D-FA56275430FE}" srcOrd="0" destOrd="0" presId="urn:microsoft.com/office/officeart/2005/8/layout/cycle3"/>
    <dgm:cxn modelId="{1F25AE34-0914-A24F-8E04-A4F8F95CB79B}" type="presOf" srcId="{A0D2F74C-185B-B24C-889B-33F1812008DA}" destId="{DFF94B29-C797-2B47-A0B1-6E4CD8D3CE1A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647A6C9-5DF6-4E48-BFAA-AC09EA86B3D0}" type="presOf" srcId="{164C07A8-9A6F-7E4A-AEE3-0456871C7ECD}" destId="{435A92D4-E6A8-E247-8D34-72601713BEB4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3074CD66-DFAC-9E4F-8CE0-82E77834059C}" type="presParOf" srcId="{84E304BC-AB4C-BA4E-9B7F-0EEF5A6E39C8}" destId="{AE7D55C6-2166-0D4F-A90A-051846CC9A62}" srcOrd="0" destOrd="0" presId="urn:microsoft.com/office/officeart/2005/8/layout/cycle3"/>
    <dgm:cxn modelId="{36CAA2A6-A07B-094F-9216-3CA5BCDCAFCF}" type="presParOf" srcId="{AE7D55C6-2166-0D4F-A90A-051846CC9A62}" destId="{435A92D4-E6A8-E247-8D34-72601713BEB4}" srcOrd="0" destOrd="0" presId="urn:microsoft.com/office/officeart/2005/8/layout/cycle3"/>
    <dgm:cxn modelId="{11D7285E-635D-2D43-8C30-3C9A2B91F253}" type="presParOf" srcId="{AE7D55C6-2166-0D4F-A90A-051846CC9A62}" destId="{439CD42D-A11B-8046-8781-CEF9292AF3A0}" srcOrd="1" destOrd="0" presId="urn:microsoft.com/office/officeart/2005/8/layout/cycle3"/>
    <dgm:cxn modelId="{AB40BF33-8716-8840-9330-7C7A60096562}" type="presParOf" srcId="{AE7D55C6-2166-0D4F-A90A-051846CC9A62}" destId="{BC0DA0F8-D401-264A-A44D-FA56275430FE}" srcOrd="2" destOrd="0" presId="urn:microsoft.com/office/officeart/2005/8/layout/cycle3"/>
    <dgm:cxn modelId="{D6C5088D-EBCC-8940-B6E5-D0877E407B9B}" type="presParOf" srcId="{AE7D55C6-2166-0D4F-A90A-051846CC9A62}" destId="{79998BE8-B366-6C4B-9955-A6BDDFE88CFD}" srcOrd="3" destOrd="0" presId="urn:microsoft.com/office/officeart/2005/8/layout/cycle3"/>
    <dgm:cxn modelId="{AEA66F49-79CE-4440-B1E8-843424E7D68C}" type="presParOf" srcId="{AE7D55C6-2166-0D4F-A90A-051846CC9A62}" destId="{56DBF1DF-028E-454C-9B3F-638EDBA16DD8}" srcOrd="4" destOrd="0" presId="urn:microsoft.com/office/officeart/2005/8/layout/cycle3"/>
    <dgm:cxn modelId="{91EF2C84-1E9E-084A-A0BF-D97771E3B3A5}" type="presParOf" srcId="{AE7D55C6-2166-0D4F-A90A-051846CC9A62}" destId="{082F1AE8-766F-E248-8716-7779CBA2948D}" srcOrd="5" destOrd="0" presId="urn:microsoft.com/office/officeart/2005/8/layout/cycle3"/>
    <dgm:cxn modelId="{70CC4AB8-FA67-3345-880F-BFFF350FD30D}" type="presParOf" srcId="{AE7D55C6-2166-0D4F-A90A-051846CC9A62}" destId="{DFF94B29-C797-2B47-A0B1-6E4CD8D3CE1A}" srcOrd="6" destOrd="0" presId="urn:microsoft.com/office/officeart/2005/8/layout/cycle3"/>
    <dgm:cxn modelId="{FFCD3F9F-CC71-BC4D-A58C-A8276B9BE88D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E7C93-9D1D-8B44-884C-0F3B4557B55E}" type="presOf" srcId="{F442F701-F925-F545-AC01-F7609CA22C18}" destId="{84E304BC-AB4C-BA4E-9B7F-0EEF5A6E39C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C2993137-9B63-0C45-87AD-AD510E38FBA4}" type="presOf" srcId="{34217D49-2E94-E141-846A-7C2FB56B07B1}" destId="{439CD42D-A11B-8046-8781-CEF9292AF3A0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6AE95D77-787D-2D45-BCDC-01EB87A47EE2}" type="presOf" srcId="{160B5F1C-0084-C548-AAE1-021C884E00B3}" destId="{082F1AE8-766F-E248-8716-7779CBA2948D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8B5F6664-E41C-2341-9873-4965662AC1DF}" type="presOf" srcId="{164C07A8-9A6F-7E4A-AEE3-0456871C7ECD}" destId="{435A92D4-E6A8-E247-8D34-72601713BEB4}" srcOrd="0" destOrd="0" presId="urn:microsoft.com/office/officeart/2005/8/layout/cycle3"/>
    <dgm:cxn modelId="{A4573C50-48A5-FB48-AF98-EFC76E055086}" type="presOf" srcId="{A0D2F74C-185B-B24C-889B-33F1812008DA}" destId="{DFF94B29-C797-2B47-A0B1-6E4CD8D3CE1A}" srcOrd="0" destOrd="0" presId="urn:microsoft.com/office/officeart/2005/8/layout/cycle3"/>
    <dgm:cxn modelId="{683655AD-B3C8-1E42-BDFB-16F7D6A74F2A}" type="presOf" srcId="{C1E1FEFA-91F7-9E42-9659-1F0D78461F07}" destId="{BBA0769B-F558-1D4D-AD5F-D6F80A34C2F0}" srcOrd="0" destOrd="0" presId="urn:microsoft.com/office/officeart/2005/8/layout/cycle3"/>
    <dgm:cxn modelId="{6B042B66-9DE0-164E-B379-66C36016C2BE}" type="presOf" srcId="{1A5D075D-B5B8-A349-9608-2F9AA41ADD46}" destId="{79998BE8-B366-6C4B-9955-A6BDDFE88CFD}" srcOrd="0" destOrd="0" presId="urn:microsoft.com/office/officeart/2005/8/layout/cycle3"/>
    <dgm:cxn modelId="{23487A90-47E2-8146-9900-5423BC1BA97C}" type="presOf" srcId="{15EC45A0-E0C1-0C40-9369-A1E0E5FD00BA}" destId="{56DBF1DF-028E-454C-9B3F-638EDBA16DD8}" srcOrd="0" destOrd="0" presId="urn:microsoft.com/office/officeart/2005/8/layout/cycle3"/>
    <dgm:cxn modelId="{8E9CA718-C533-EA44-8127-385506349B37}" type="presOf" srcId="{BCFD0268-DDB0-E044-B226-78B5A0E847AD}" destId="{BC0DA0F8-D401-264A-A44D-FA56275430FE}" srcOrd="0" destOrd="0" presId="urn:microsoft.com/office/officeart/2005/8/layout/cycle3"/>
    <dgm:cxn modelId="{E7EFEA6F-E67D-3946-812D-CADC10357732}" type="presParOf" srcId="{84E304BC-AB4C-BA4E-9B7F-0EEF5A6E39C8}" destId="{AE7D55C6-2166-0D4F-A90A-051846CC9A62}" srcOrd="0" destOrd="0" presId="urn:microsoft.com/office/officeart/2005/8/layout/cycle3"/>
    <dgm:cxn modelId="{F7E44112-8299-114D-B9C9-F8A6F84B5074}" type="presParOf" srcId="{AE7D55C6-2166-0D4F-A90A-051846CC9A62}" destId="{435A92D4-E6A8-E247-8D34-72601713BEB4}" srcOrd="0" destOrd="0" presId="urn:microsoft.com/office/officeart/2005/8/layout/cycle3"/>
    <dgm:cxn modelId="{5B93A478-D6FA-AC49-AC0B-F45764563B27}" type="presParOf" srcId="{AE7D55C6-2166-0D4F-A90A-051846CC9A62}" destId="{439CD42D-A11B-8046-8781-CEF9292AF3A0}" srcOrd="1" destOrd="0" presId="urn:microsoft.com/office/officeart/2005/8/layout/cycle3"/>
    <dgm:cxn modelId="{2D039452-DFE0-8440-8DF6-610D3AB5883C}" type="presParOf" srcId="{AE7D55C6-2166-0D4F-A90A-051846CC9A62}" destId="{BC0DA0F8-D401-264A-A44D-FA56275430FE}" srcOrd="2" destOrd="0" presId="urn:microsoft.com/office/officeart/2005/8/layout/cycle3"/>
    <dgm:cxn modelId="{29F5E7ED-F3E2-E649-8A2D-42ADF270B8F6}" type="presParOf" srcId="{AE7D55C6-2166-0D4F-A90A-051846CC9A62}" destId="{79998BE8-B366-6C4B-9955-A6BDDFE88CFD}" srcOrd="3" destOrd="0" presId="urn:microsoft.com/office/officeart/2005/8/layout/cycle3"/>
    <dgm:cxn modelId="{11D20F40-87FA-8644-8A73-2B697916F55B}" type="presParOf" srcId="{AE7D55C6-2166-0D4F-A90A-051846CC9A62}" destId="{56DBF1DF-028E-454C-9B3F-638EDBA16DD8}" srcOrd="4" destOrd="0" presId="urn:microsoft.com/office/officeart/2005/8/layout/cycle3"/>
    <dgm:cxn modelId="{0E825C14-EA6F-F54F-B358-0085E4CD3FF2}" type="presParOf" srcId="{AE7D55C6-2166-0D4F-A90A-051846CC9A62}" destId="{082F1AE8-766F-E248-8716-7779CBA2948D}" srcOrd="5" destOrd="0" presId="urn:microsoft.com/office/officeart/2005/8/layout/cycle3"/>
    <dgm:cxn modelId="{66F79403-03DC-EF4A-8942-E3992BA5973A}" type="presParOf" srcId="{AE7D55C6-2166-0D4F-A90A-051846CC9A62}" destId="{DFF94B29-C797-2B47-A0B1-6E4CD8D3CE1A}" srcOrd="6" destOrd="0" presId="urn:microsoft.com/office/officeart/2005/8/layout/cycle3"/>
    <dgm:cxn modelId="{E83751DD-6759-A945-B472-446D88B58588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33F540-A2D5-DB47-9D48-976823841466}" type="doc">
      <dgm:prSet loTypeId="urn:microsoft.com/office/officeart/2008/layout/NameandTitleOrganizationalChart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E2FE8-FE41-924B-A01F-B36C3078D096}">
      <dgm:prSet phldrT="[Text]"/>
      <dgm:spPr>
        <a:gradFill rotWithShape="0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bg1">
                <a:lumMod val="85000"/>
              </a:schemeClr>
            </a:gs>
          </a:gsLst>
        </a:gradFill>
        <a:effectLst>
          <a:reflection stA="50000" endPos="75000" dist="12700" dir="5400000" sy="-100000" algn="bl" rotWithShape="0"/>
        </a:effectLst>
      </dgm:spPr>
      <dgm:t>
        <a:bodyPr/>
        <a:lstStyle/>
        <a:p>
          <a:r>
            <a:rPr lang="en-US" dirty="0" smtClean="0"/>
            <a:t>STATISTICS</a:t>
          </a:r>
          <a:endParaRPr lang="en-US" dirty="0"/>
        </a:p>
      </dgm:t>
    </dgm:pt>
    <dgm:pt modelId="{B325480D-01FC-BB43-8166-4EA9E7673307}" type="parTrans" cxnId="{DF54B3C8-CBEB-2441-8046-C8507247CE76}">
      <dgm:prSet/>
      <dgm:spPr/>
      <dgm:t>
        <a:bodyPr/>
        <a:lstStyle/>
        <a:p>
          <a:endParaRPr lang="en-US"/>
        </a:p>
      </dgm:t>
    </dgm:pt>
    <dgm:pt modelId="{2A23280E-DAEE-854B-82A1-6F765CA6E48A}" type="sibTrans" cxnId="{DF54B3C8-CBEB-2441-8046-C8507247CE76}">
      <dgm:prSet/>
      <dgm:spPr/>
      <dgm:t>
        <a:bodyPr/>
        <a:lstStyle/>
        <a:p>
          <a:r>
            <a:rPr lang="en-US" dirty="0" smtClean="0"/>
            <a:t>PROBABILITY</a:t>
          </a:r>
          <a:endParaRPr lang="en-US" dirty="0"/>
        </a:p>
      </dgm:t>
    </dgm:pt>
    <dgm:pt modelId="{36558A5E-BCEB-A847-9746-C449F39E8E5D}" type="asst">
      <dgm:prSet phldrT="[Text]"/>
      <dgm:spPr>
        <a:gradFill rotWithShape="0">
          <a:gsLst>
            <a:gs pos="0">
              <a:schemeClr val="tx1">
                <a:lumMod val="95000"/>
                <a:lumOff val="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CLASSICAL STATISTICS</a:t>
          </a:r>
          <a:endParaRPr lang="en-US" dirty="0"/>
        </a:p>
      </dgm:t>
    </dgm:pt>
    <dgm:pt modelId="{23B5C3A9-5E59-2C41-9B8F-A45BB3A0ED2D}" type="parTrans" cxnId="{D6FFB098-47D9-C347-B868-CEED3C0C3564}">
      <dgm:prSet/>
      <dgm:spPr/>
      <dgm:t>
        <a:bodyPr/>
        <a:lstStyle/>
        <a:p>
          <a:endParaRPr lang="en-US"/>
        </a:p>
      </dgm:t>
    </dgm:pt>
    <dgm:pt modelId="{F27D1E08-EA00-3E4C-B504-438630EB4ED2}" type="sibTrans" cxnId="{D6FFB098-47D9-C347-B868-CEED3C0C3564}">
      <dgm:prSet/>
      <dgm:spPr/>
      <dgm:t>
        <a:bodyPr/>
        <a:lstStyle/>
        <a:p>
          <a:r>
            <a:rPr lang="en-US" dirty="0" smtClean="0"/>
            <a:t>FREQUENTIST PROBABILITY</a:t>
          </a:r>
          <a:endParaRPr lang="en-US" dirty="0"/>
        </a:p>
      </dgm:t>
    </dgm:pt>
    <dgm:pt modelId="{BE18630C-7612-8B41-858D-2CABFF608F42}" type="asst">
      <dgm:prSet phldrT="[Text]"/>
      <dgm:spPr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4">
              <a:lumMod val="60000"/>
              <a:lumOff val="40000"/>
              <a:alpha val="75000"/>
            </a:schemeClr>
          </a:glow>
        </a:effectLst>
      </dgm:spPr>
      <dgm:t>
        <a:bodyPr/>
        <a:lstStyle/>
        <a:p>
          <a:r>
            <a:rPr lang="en-US" dirty="0" smtClean="0"/>
            <a:t>BAYESIAN STATISTICS</a:t>
          </a:r>
          <a:endParaRPr lang="en-US" dirty="0"/>
        </a:p>
      </dgm:t>
    </dgm:pt>
    <dgm:pt modelId="{2AE10A2C-9E39-E740-A127-ECE933FB038E}" type="parTrans" cxnId="{AA501A30-DC5A-1D4E-AC5B-7AB3A7C987A5}">
      <dgm:prSet/>
      <dgm:spPr/>
      <dgm:t>
        <a:bodyPr/>
        <a:lstStyle/>
        <a:p>
          <a:endParaRPr lang="en-US"/>
        </a:p>
      </dgm:t>
    </dgm:pt>
    <dgm:pt modelId="{7F26EB71-EFD6-794C-858D-065C7080788B}" type="sibTrans" cxnId="{AA501A30-DC5A-1D4E-AC5B-7AB3A7C987A5}">
      <dgm:prSet/>
      <dgm:spPr/>
      <dgm:t>
        <a:bodyPr/>
        <a:lstStyle/>
        <a:p>
          <a:r>
            <a:rPr lang="en-US" dirty="0" smtClean="0"/>
            <a:t>SUBJECTIVE PROBABILITY</a:t>
          </a:r>
          <a:endParaRPr lang="en-US" dirty="0"/>
        </a:p>
      </dgm:t>
    </dgm:pt>
    <dgm:pt modelId="{1EF1DDEE-A638-C24A-A6B8-B638A6DF29D1}" type="pres">
      <dgm:prSet presAssocID="{0733F540-A2D5-DB47-9D48-9768238414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2303EE8-268C-BA47-B364-F2BF0E5A5749}" type="pres">
      <dgm:prSet presAssocID="{16AE2FE8-FE41-924B-A01F-B36C3078D096}" presName="hierRoot1" presStyleCnt="0">
        <dgm:presLayoutVars>
          <dgm:hierBranch val="init"/>
        </dgm:presLayoutVars>
      </dgm:prSet>
      <dgm:spPr/>
    </dgm:pt>
    <dgm:pt modelId="{C7F4C9C6-F712-E542-BFBA-360B7ADA3056}" type="pres">
      <dgm:prSet presAssocID="{16AE2FE8-FE41-924B-A01F-B36C3078D096}" presName="rootComposite1" presStyleCnt="0"/>
      <dgm:spPr/>
    </dgm:pt>
    <dgm:pt modelId="{EED44506-0721-694A-BACB-601D895FDF85}" type="pres">
      <dgm:prSet presAssocID="{16AE2FE8-FE41-924B-A01F-B36C3078D09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5E19559-2F46-454F-A82F-B4ECFB9AB6A5}" type="pres">
      <dgm:prSet presAssocID="{16AE2FE8-FE41-924B-A01F-B36C3078D09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80455E-1A93-A041-8EEE-0FFC582CD3A8}" type="pres">
      <dgm:prSet presAssocID="{16AE2FE8-FE41-924B-A01F-B36C3078D0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23F3EE0-7936-2A44-900E-890A6C5F0C9B}" type="pres">
      <dgm:prSet presAssocID="{16AE2FE8-FE41-924B-A01F-B36C3078D096}" presName="hierChild2" presStyleCnt="0"/>
      <dgm:spPr/>
    </dgm:pt>
    <dgm:pt modelId="{7C1AE805-6F69-4B47-8CBB-BCFA43908D2A}" type="pres">
      <dgm:prSet presAssocID="{16AE2FE8-FE41-924B-A01F-B36C3078D096}" presName="hierChild3" presStyleCnt="0"/>
      <dgm:spPr/>
    </dgm:pt>
    <dgm:pt modelId="{7A93B2E3-2C35-8843-B163-8C56403FE9A6}" type="pres">
      <dgm:prSet presAssocID="{2AE10A2C-9E39-E740-A127-ECE933FB038E}" presName="Name96" presStyleLbl="parChTrans1D2" presStyleIdx="0" presStyleCnt="2"/>
      <dgm:spPr/>
      <dgm:t>
        <a:bodyPr/>
        <a:lstStyle/>
        <a:p>
          <a:endParaRPr lang="en-US"/>
        </a:p>
      </dgm:t>
    </dgm:pt>
    <dgm:pt modelId="{69282B0F-93C1-F846-AC87-8F53EA0C462F}" type="pres">
      <dgm:prSet presAssocID="{BE18630C-7612-8B41-858D-2CABFF608F42}" presName="hierRoot3" presStyleCnt="0">
        <dgm:presLayoutVars>
          <dgm:hierBranch val="init"/>
        </dgm:presLayoutVars>
      </dgm:prSet>
      <dgm:spPr/>
    </dgm:pt>
    <dgm:pt modelId="{A07D6C6C-5CCF-9544-882C-95B6FB6583AB}" type="pres">
      <dgm:prSet presAssocID="{BE18630C-7612-8B41-858D-2CABFF608F42}" presName="rootComposite3" presStyleCnt="0"/>
      <dgm:spPr/>
    </dgm:pt>
    <dgm:pt modelId="{B77DCD3B-DFF1-3943-BFAE-02811EF61DE8}" type="pres">
      <dgm:prSet presAssocID="{BE18630C-7612-8B41-858D-2CABFF608F42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946D7-1C9A-604E-86C7-DC3E61C13488}" type="pres">
      <dgm:prSet presAssocID="{BE18630C-7612-8B41-858D-2CABFF608F42}" presName="titleText3" presStyleLbl="fgAcc2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1BCCB3-B9A9-8741-A485-741BCD71F2D4}" type="pres">
      <dgm:prSet presAssocID="{BE18630C-7612-8B41-858D-2CABFF608F42}" presName="rootConnector3" presStyleLbl="asst1" presStyleIdx="0" presStyleCnt="2"/>
      <dgm:spPr/>
      <dgm:t>
        <a:bodyPr/>
        <a:lstStyle/>
        <a:p>
          <a:endParaRPr lang="en-US"/>
        </a:p>
      </dgm:t>
    </dgm:pt>
    <dgm:pt modelId="{625743E6-8832-FB4B-A49A-ACAC65613126}" type="pres">
      <dgm:prSet presAssocID="{BE18630C-7612-8B41-858D-2CABFF608F42}" presName="hierChild6" presStyleCnt="0"/>
      <dgm:spPr/>
    </dgm:pt>
    <dgm:pt modelId="{D2632F9C-159F-1946-AA02-D9430F324E79}" type="pres">
      <dgm:prSet presAssocID="{BE18630C-7612-8B41-858D-2CABFF608F42}" presName="hierChild7" presStyleCnt="0"/>
      <dgm:spPr/>
    </dgm:pt>
    <dgm:pt modelId="{E3461BE6-9A62-9A4B-B3F3-59CA5A155F89}" type="pres">
      <dgm:prSet presAssocID="{23B5C3A9-5E59-2C41-9B8F-A45BB3A0ED2D}" presName="Name96" presStyleLbl="parChTrans1D2" presStyleIdx="1" presStyleCnt="2"/>
      <dgm:spPr/>
      <dgm:t>
        <a:bodyPr/>
        <a:lstStyle/>
        <a:p>
          <a:endParaRPr lang="en-US"/>
        </a:p>
      </dgm:t>
    </dgm:pt>
    <dgm:pt modelId="{E332F5A7-70FB-BD48-9F07-5FD07ADB0392}" type="pres">
      <dgm:prSet presAssocID="{36558A5E-BCEB-A847-9746-C449F39E8E5D}" presName="hierRoot3" presStyleCnt="0">
        <dgm:presLayoutVars>
          <dgm:hierBranch val="init"/>
        </dgm:presLayoutVars>
      </dgm:prSet>
      <dgm:spPr/>
    </dgm:pt>
    <dgm:pt modelId="{DD35664A-C9FC-4948-A27D-B8D0E55F3FDC}" type="pres">
      <dgm:prSet presAssocID="{36558A5E-BCEB-A847-9746-C449F39E8E5D}" presName="rootComposite3" presStyleCnt="0"/>
      <dgm:spPr/>
    </dgm:pt>
    <dgm:pt modelId="{507F10DE-A4BF-934E-9D5F-76EB6C41EDF8}" type="pres">
      <dgm:prSet presAssocID="{36558A5E-BCEB-A847-9746-C449F39E8E5D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692E6-A754-874E-B280-AAE97616F162}" type="pres">
      <dgm:prSet presAssocID="{36558A5E-BCEB-A847-9746-C449F39E8E5D}" presName="titleText3" presStyleLbl="fgAcc2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9D6B24-0E56-A04B-A5D2-3A8957C9FBCB}" type="pres">
      <dgm:prSet presAssocID="{36558A5E-BCEB-A847-9746-C449F39E8E5D}" presName="rootConnector3" presStyleLbl="asst1" presStyleIdx="1" presStyleCnt="2"/>
      <dgm:spPr/>
      <dgm:t>
        <a:bodyPr/>
        <a:lstStyle/>
        <a:p>
          <a:endParaRPr lang="en-US"/>
        </a:p>
      </dgm:t>
    </dgm:pt>
    <dgm:pt modelId="{7FB49AA0-55E2-B744-AB31-69C0BEB7AE27}" type="pres">
      <dgm:prSet presAssocID="{36558A5E-BCEB-A847-9746-C449F39E8E5D}" presName="hierChild6" presStyleCnt="0"/>
      <dgm:spPr/>
    </dgm:pt>
    <dgm:pt modelId="{08F20141-C428-0041-8082-685D9074EB5A}" type="pres">
      <dgm:prSet presAssocID="{36558A5E-BCEB-A847-9746-C449F39E8E5D}" presName="hierChild7" presStyleCnt="0"/>
      <dgm:spPr/>
    </dgm:pt>
  </dgm:ptLst>
  <dgm:cxnLst>
    <dgm:cxn modelId="{6CFA318A-7EFF-134D-8194-803F066BB34F}" type="presOf" srcId="{F27D1E08-EA00-3E4C-B504-438630EB4ED2}" destId="{221692E6-A754-874E-B280-AAE97616F162}" srcOrd="0" destOrd="0" presId="urn:microsoft.com/office/officeart/2008/layout/NameandTitleOrganizationalChart"/>
    <dgm:cxn modelId="{96D02B74-51D2-6449-9593-E2A91A24855C}" type="presOf" srcId="{16AE2FE8-FE41-924B-A01F-B36C3078D096}" destId="{0480455E-1A93-A041-8EEE-0FFC582CD3A8}" srcOrd="1" destOrd="0" presId="urn:microsoft.com/office/officeart/2008/layout/NameandTitleOrganizationalChart"/>
    <dgm:cxn modelId="{2C00CC25-49A9-D645-9D54-1A513CC45DC5}" type="presOf" srcId="{BE18630C-7612-8B41-858D-2CABFF608F42}" destId="{B77DCD3B-DFF1-3943-BFAE-02811EF61DE8}" srcOrd="0" destOrd="0" presId="urn:microsoft.com/office/officeart/2008/layout/NameandTitleOrganizationalChart"/>
    <dgm:cxn modelId="{70B635C5-9455-6A4D-9029-8112FD4A1FDE}" type="presOf" srcId="{36558A5E-BCEB-A847-9746-C449F39E8E5D}" destId="{EE9D6B24-0E56-A04B-A5D2-3A8957C9FBCB}" srcOrd="1" destOrd="0" presId="urn:microsoft.com/office/officeart/2008/layout/NameandTitleOrganizationalChart"/>
    <dgm:cxn modelId="{D6FFB098-47D9-C347-B868-CEED3C0C3564}" srcId="{16AE2FE8-FE41-924B-A01F-B36C3078D096}" destId="{36558A5E-BCEB-A847-9746-C449F39E8E5D}" srcOrd="1" destOrd="0" parTransId="{23B5C3A9-5E59-2C41-9B8F-A45BB3A0ED2D}" sibTransId="{F27D1E08-EA00-3E4C-B504-438630EB4ED2}"/>
    <dgm:cxn modelId="{8430A1A9-7E04-0A45-A2C7-ADDDA69F5E13}" type="presOf" srcId="{23B5C3A9-5E59-2C41-9B8F-A45BB3A0ED2D}" destId="{E3461BE6-9A62-9A4B-B3F3-59CA5A155F89}" srcOrd="0" destOrd="0" presId="urn:microsoft.com/office/officeart/2008/layout/NameandTitleOrganizationalChart"/>
    <dgm:cxn modelId="{8062D37B-EA78-EB4F-B2FD-04B4972D66F8}" type="presOf" srcId="{2A23280E-DAEE-854B-82A1-6F765CA6E48A}" destId="{65E19559-2F46-454F-A82F-B4ECFB9AB6A5}" srcOrd="0" destOrd="0" presId="urn:microsoft.com/office/officeart/2008/layout/NameandTitleOrganizationalChart"/>
    <dgm:cxn modelId="{61FCACE0-070D-7149-9DB1-FD494C1B433F}" type="presOf" srcId="{BE18630C-7612-8B41-858D-2CABFF608F42}" destId="{541BCCB3-B9A9-8741-A485-741BCD71F2D4}" srcOrd="1" destOrd="0" presId="urn:microsoft.com/office/officeart/2008/layout/NameandTitleOrganizationalChart"/>
    <dgm:cxn modelId="{FC1133BA-7E44-144F-BD3F-7B74286C4DCB}" type="presOf" srcId="{0733F540-A2D5-DB47-9D48-976823841466}" destId="{1EF1DDEE-A638-C24A-A6B8-B638A6DF29D1}" srcOrd="0" destOrd="0" presId="urn:microsoft.com/office/officeart/2008/layout/NameandTitleOrganizationalChart"/>
    <dgm:cxn modelId="{DF54B3C8-CBEB-2441-8046-C8507247CE76}" srcId="{0733F540-A2D5-DB47-9D48-976823841466}" destId="{16AE2FE8-FE41-924B-A01F-B36C3078D096}" srcOrd="0" destOrd="0" parTransId="{B325480D-01FC-BB43-8166-4EA9E7673307}" sibTransId="{2A23280E-DAEE-854B-82A1-6F765CA6E48A}"/>
    <dgm:cxn modelId="{AA501A30-DC5A-1D4E-AC5B-7AB3A7C987A5}" srcId="{16AE2FE8-FE41-924B-A01F-B36C3078D096}" destId="{BE18630C-7612-8B41-858D-2CABFF608F42}" srcOrd="0" destOrd="0" parTransId="{2AE10A2C-9E39-E740-A127-ECE933FB038E}" sibTransId="{7F26EB71-EFD6-794C-858D-065C7080788B}"/>
    <dgm:cxn modelId="{13035DE6-F1B8-A848-BA34-25DE2C971F51}" type="presOf" srcId="{36558A5E-BCEB-A847-9746-C449F39E8E5D}" destId="{507F10DE-A4BF-934E-9D5F-76EB6C41EDF8}" srcOrd="0" destOrd="0" presId="urn:microsoft.com/office/officeart/2008/layout/NameandTitleOrganizationalChart"/>
    <dgm:cxn modelId="{39C58307-DA46-244F-AF5D-D0496F73E417}" type="presOf" srcId="{16AE2FE8-FE41-924B-A01F-B36C3078D096}" destId="{EED44506-0721-694A-BACB-601D895FDF85}" srcOrd="0" destOrd="0" presId="urn:microsoft.com/office/officeart/2008/layout/NameandTitleOrganizationalChart"/>
    <dgm:cxn modelId="{6420851B-2534-6E48-AEED-E567B5F820D2}" type="presOf" srcId="{7F26EB71-EFD6-794C-858D-065C7080788B}" destId="{115946D7-1C9A-604E-86C7-DC3E61C13488}" srcOrd="0" destOrd="0" presId="urn:microsoft.com/office/officeart/2008/layout/NameandTitleOrganizationalChart"/>
    <dgm:cxn modelId="{006DAB1D-AA04-FA41-A418-D8C1DD4731B2}" type="presOf" srcId="{2AE10A2C-9E39-E740-A127-ECE933FB038E}" destId="{7A93B2E3-2C35-8843-B163-8C56403FE9A6}" srcOrd="0" destOrd="0" presId="urn:microsoft.com/office/officeart/2008/layout/NameandTitleOrganizationalChart"/>
    <dgm:cxn modelId="{F0D458E7-2D61-774C-BCA0-310BB21C6F93}" type="presParOf" srcId="{1EF1DDEE-A638-C24A-A6B8-B638A6DF29D1}" destId="{52303EE8-268C-BA47-B364-F2BF0E5A5749}" srcOrd="0" destOrd="0" presId="urn:microsoft.com/office/officeart/2008/layout/NameandTitleOrganizationalChart"/>
    <dgm:cxn modelId="{B579A466-AD74-D44E-9161-59C6E721084F}" type="presParOf" srcId="{52303EE8-268C-BA47-B364-F2BF0E5A5749}" destId="{C7F4C9C6-F712-E542-BFBA-360B7ADA3056}" srcOrd="0" destOrd="0" presId="urn:microsoft.com/office/officeart/2008/layout/NameandTitleOrganizationalChart"/>
    <dgm:cxn modelId="{BAB045B3-169E-494D-92B5-33D93BE370C4}" type="presParOf" srcId="{C7F4C9C6-F712-E542-BFBA-360B7ADA3056}" destId="{EED44506-0721-694A-BACB-601D895FDF85}" srcOrd="0" destOrd="0" presId="urn:microsoft.com/office/officeart/2008/layout/NameandTitleOrganizationalChart"/>
    <dgm:cxn modelId="{72E62FEB-718F-2D4A-8161-11C9F3C09C69}" type="presParOf" srcId="{C7F4C9C6-F712-E542-BFBA-360B7ADA3056}" destId="{65E19559-2F46-454F-A82F-B4ECFB9AB6A5}" srcOrd="1" destOrd="0" presId="urn:microsoft.com/office/officeart/2008/layout/NameandTitleOrganizationalChart"/>
    <dgm:cxn modelId="{244E509B-04BE-904B-8F41-E11699356792}" type="presParOf" srcId="{C7F4C9C6-F712-E542-BFBA-360B7ADA3056}" destId="{0480455E-1A93-A041-8EEE-0FFC582CD3A8}" srcOrd="2" destOrd="0" presId="urn:microsoft.com/office/officeart/2008/layout/NameandTitleOrganizationalChart"/>
    <dgm:cxn modelId="{3B3A6FDB-2FC1-5446-BA2A-626A331BC142}" type="presParOf" srcId="{52303EE8-268C-BA47-B364-F2BF0E5A5749}" destId="{123F3EE0-7936-2A44-900E-890A6C5F0C9B}" srcOrd="1" destOrd="0" presId="urn:microsoft.com/office/officeart/2008/layout/NameandTitleOrganizationalChart"/>
    <dgm:cxn modelId="{83160FA0-B5D5-894A-8A8F-E78B701BCD07}" type="presParOf" srcId="{52303EE8-268C-BA47-B364-F2BF0E5A5749}" destId="{7C1AE805-6F69-4B47-8CBB-BCFA43908D2A}" srcOrd="2" destOrd="0" presId="urn:microsoft.com/office/officeart/2008/layout/NameandTitleOrganizationalChart"/>
    <dgm:cxn modelId="{33ADB71B-4B2F-CE4F-A017-60EA51721D28}" type="presParOf" srcId="{7C1AE805-6F69-4B47-8CBB-BCFA43908D2A}" destId="{7A93B2E3-2C35-8843-B163-8C56403FE9A6}" srcOrd="0" destOrd="0" presId="urn:microsoft.com/office/officeart/2008/layout/NameandTitleOrganizationalChart"/>
    <dgm:cxn modelId="{7DE31241-2DC8-8E4F-874C-A5FE55A5B49E}" type="presParOf" srcId="{7C1AE805-6F69-4B47-8CBB-BCFA43908D2A}" destId="{69282B0F-93C1-F846-AC87-8F53EA0C462F}" srcOrd="1" destOrd="0" presId="urn:microsoft.com/office/officeart/2008/layout/NameandTitleOrganizationalChart"/>
    <dgm:cxn modelId="{FCC8506C-FBA2-C04B-9002-8241383277AC}" type="presParOf" srcId="{69282B0F-93C1-F846-AC87-8F53EA0C462F}" destId="{A07D6C6C-5CCF-9544-882C-95B6FB6583AB}" srcOrd="0" destOrd="0" presId="urn:microsoft.com/office/officeart/2008/layout/NameandTitleOrganizationalChart"/>
    <dgm:cxn modelId="{44B6C099-624E-1F45-A7ED-55590C28BBEA}" type="presParOf" srcId="{A07D6C6C-5CCF-9544-882C-95B6FB6583AB}" destId="{B77DCD3B-DFF1-3943-BFAE-02811EF61DE8}" srcOrd="0" destOrd="0" presId="urn:microsoft.com/office/officeart/2008/layout/NameandTitleOrganizationalChart"/>
    <dgm:cxn modelId="{AF1C640E-CAB3-8249-A980-F2C4640B242D}" type="presParOf" srcId="{A07D6C6C-5CCF-9544-882C-95B6FB6583AB}" destId="{115946D7-1C9A-604E-86C7-DC3E61C13488}" srcOrd="1" destOrd="0" presId="urn:microsoft.com/office/officeart/2008/layout/NameandTitleOrganizationalChart"/>
    <dgm:cxn modelId="{52A787F3-FE3D-3444-B403-B713490F19FB}" type="presParOf" srcId="{A07D6C6C-5CCF-9544-882C-95B6FB6583AB}" destId="{541BCCB3-B9A9-8741-A485-741BCD71F2D4}" srcOrd="2" destOrd="0" presId="urn:microsoft.com/office/officeart/2008/layout/NameandTitleOrganizationalChart"/>
    <dgm:cxn modelId="{59E2820F-4524-AF47-B287-9ADB85599D34}" type="presParOf" srcId="{69282B0F-93C1-F846-AC87-8F53EA0C462F}" destId="{625743E6-8832-FB4B-A49A-ACAC65613126}" srcOrd="1" destOrd="0" presId="urn:microsoft.com/office/officeart/2008/layout/NameandTitleOrganizationalChart"/>
    <dgm:cxn modelId="{C3E886FA-454D-FF44-AA93-F877D6C1AD39}" type="presParOf" srcId="{69282B0F-93C1-F846-AC87-8F53EA0C462F}" destId="{D2632F9C-159F-1946-AA02-D9430F324E79}" srcOrd="2" destOrd="0" presId="urn:microsoft.com/office/officeart/2008/layout/NameandTitleOrganizationalChart"/>
    <dgm:cxn modelId="{7E70C633-1ACE-0446-86A3-3BE68BEC15AC}" type="presParOf" srcId="{7C1AE805-6F69-4B47-8CBB-BCFA43908D2A}" destId="{E3461BE6-9A62-9A4B-B3F3-59CA5A155F89}" srcOrd="2" destOrd="0" presId="urn:microsoft.com/office/officeart/2008/layout/NameandTitleOrganizationalChart"/>
    <dgm:cxn modelId="{446CCBC7-609B-4240-A8C1-AEEBF16331C9}" type="presParOf" srcId="{7C1AE805-6F69-4B47-8CBB-BCFA43908D2A}" destId="{E332F5A7-70FB-BD48-9F07-5FD07ADB0392}" srcOrd="3" destOrd="0" presId="urn:microsoft.com/office/officeart/2008/layout/NameandTitleOrganizationalChart"/>
    <dgm:cxn modelId="{C0E365D0-DFD3-B645-A800-66EC0D23518E}" type="presParOf" srcId="{E332F5A7-70FB-BD48-9F07-5FD07ADB0392}" destId="{DD35664A-C9FC-4948-A27D-B8D0E55F3FDC}" srcOrd="0" destOrd="0" presId="urn:microsoft.com/office/officeart/2008/layout/NameandTitleOrganizationalChart"/>
    <dgm:cxn modelId="{9ABB2363-20BC-2340-8237-A0AED396162B}" type="presParOf" srcId="{DD35664A-C9FC-4948-A27D-B8D0E55F3FDC}" destId="{507F10DE-A4BF-934E-9D5F-76EB6C41EDF8}" srcOrd="0" destOrd="0" presId="urn:microsoft.com/office/officeart/2008/layout/NameandTitleOrganizationalChart"/>
    <dgm:cxn modelId="{80CBAD44-43B8-1A41-83F5-38D9282C145B}" type="presParOf" srcId="{DD35664A-C9FC-4948-A27D-B8D0E55F3FDC}" destId="{221692E6-A754-874E-B280-AAE97616F162}" srcOrd="1" destOrd="0" presId="urn:microsoft.com/office/officeart/2008/layout/NameandTitleOrganizationalChart"/>
    <dgm:cxn modelId="{3728A4B1-7986-AC43-9550-85E6409E5855}" type="presParOf" srcId="{DD35664A-C9FC-4948-A27D-B8D0E55F3FDC}" destId="{EE9D6B24-0E56-A04B-A5D2-3A8957C9FBCB}" srcOrd="2" destOrd="0" presId="urn:microsoft.com/office/officeart/2008/layout/NameandTitleOrganizationalChart"/>
    <dgm:cxn modelId="{78E6B17D-9E9D-F444-BF61-2B8F0E24AB89}" type="presParOf" srcId="{E332F5A7-70FB-BD48-9F07-5FD07ADB0392}" destId="{7FB49AA0-55E2-B744-AB31-69C0BEB7AE27}" srcOrd="1" destOrd="0" presId="urn:microsoft.com/office/officeart/2008/layout/NameandTitleOrganizationalChart"/>
    <dgm:cxn modelId="{B5906ADC-C2BD-F84D-9518-94F50EDECDEB}" type="presParOf" srcId="{E332F5A7-70FB-BD48-9F07-5FD07ADB0392}" destId="{08F20141-C428-0041-8082-685D9074EB5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4C655-8BCC-DF48-8B04-7E9044943329}" type="presOf" srcId="{160B5F1C-0084-C548-AAE1-021C884E00B3}" destId="{082F1AE8-766F-E248-8716-7779CBA2948D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69FA3C18-1ACD-8B47-A374-7AA58C38FA08}" type="presOf" srcId="{C1E1FEFA-91F7-9E42-9659-1F0D78461F07}" destId="{BBA0769B-F558-1D4D-AD5F-D6F80A34C2F0}" srcOrd="0" destOrd="0" presId="urn:microsoft.com/office/officeart/2005/8/layout/cycle3"/>
    <dgm:cxn modelId="{FE98FEC2-6DF6-1447-9A81-522E6C419DA8}" type="presOf" srcId="{15EC45A0-E0C1-0C40-9369-A1E0E5FD00BA}" destId="{56DBF1DF-028E-454C-9B3F-638EDBA16DD8}" srcOrd="0" destOrd="0" presId="urn:microsoft.com/office/officeart/2005/8/layout/cycle3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578ADDF-03BC-3C40-8B0E-3401511DE9E2}" type="presOf" srcId="{BCFD0268-DDB0-E044-B226-78B5A0E847AD}" destId="{BC0DA0F8-D401-264A-A44D-FA56275430FE}" srcOrd="0" destOrd="0" presId="urn:microsoft.com/office/officeart/2005/8/layout/cycle3"/>
    <dgm:cxn modelId="{185D2273-96A6-2F4D-88B9-DD3FDCFEE95C}" type="presOf" srcId="{34217D49-2E94-E141-846A-7C2FB56B07B1}" destId="{439CD42D-A11B-8046-8781-CEF9292AF3A0}" srcOrd="0" destOrd="0" presId="urn:microsoft.com/office/officeart/2005/8/layout/cycle3"/>
    <dgm:cxn modelId="{74B2A3C7-6761-7746-BEB4-9838E0B80401}" type="presOf" srcId="{F442F701-F925-F545-AC01-F7609CA22C18}" destId="{84E304BC-AB4C-BA4E-9B7F-0EEF5A6E39C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71C8629D-7BE6-C84F-B3EC-EB63277BF4BE}" type="presOf" srcId="{A0D2F74C-185B-B24C-889B-33F1812008DA}" destId="{DFF94B29-C797-2B47-A0B1-6E4CD8D3CE1A}" srcOrd="0" destOrd="0" presId="urn:microsoft.com/office/officeart/2005/8/layout/cycle3"/>
    <dgm:cxn modelId="{C54A2520-94A1-0946-A186-8787C116C975}" type="presOf" srcId="{164C07A8-9A6F-7E4A-AEE3-0456871C7ECD}" destId="{435A92D4-E6A8-E247-8D34-72601713BEB4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D1AE7734-85D1-B14C-ABC7-BC48346EDBC4}" type="presOf" srcId="{1A5D075D-B5B8-A349-9608-2F9AA41ADD46}" destId="{79998BE8-B366-6C4B-9955-A6BDDFE88CFD}" srcOrd="0" destOrd="0" presId="urn:microsoft.com/office/officeart/2005/8/layout/cycle3"/>
    <dgm:cxn modelId="{B1A20854-0583-2B48-9507-F7A1A7ADD63D}" type="presParOf" srcId="{84E304BC-AB4C-BA4E-9B7F-0EEF5A6E39C8}" destId="{AE7D55C6-2166-0D4F-A90A-051846CC9A62}" srcOrd="0" destOrd="0" presId="urn:microsoft.com/office/officeart/2005/8/layout/cycle3"/>
    <dgm:cxn modelId="{5857385E-8BBE-FF45-B56E-4BBAC3B7FB1A}" type="presParOf" srcId="{AE7D55C6-2166-0D4F-A90A-051846CC9A62}" destId="{435A92D4-E6A8-E247-8D34-72601713BEB4}" srcOrd="0" destOrd="0" presId="urn:microsoft.com/office/officeart/2005/8/layout/cycle3"/>
    <dgm:cxn modelId="{F8106B32-2D50-2D4D-8F29-4E0B341A5562}" type="presParOf" srcId="{AE7D55C6-2166-0D4F-A90A-051846CC9A62}" destId="{439CD42D-A11B-8046-8781-CEF9292AF3A0}" srcOrd="1" destOrd="0" presId="urn:microsoft.com/office/officeart/2005/8/layout/cycle3"/>
    <dgm:cxn modelId="{4A3947BF-DC89-0140-97CA-595BFEB48CE8}" type="presParOf" srcId="{AE7D55C6-2166-0D4F-A90A-051846CC9A62}" destId="{BC0DA0F8-D401-264A-A44D-FA56275430FE}" srcOrd="2" destOrd="0" presId="urn:microsoft.com/office/officeart/2005/8/layout/cycle3"/>
    <dgm:cxn modelId="{E472BED6-2B7F-1349-9D2B-D2DFB4B1A7E7}" type="presParOf" srcId="{AE7D55C6-2166-0D4F-A90A-051846CC9A62}" destId="{79998BE8-B366-6C4B-9955-A6BDDFE88CFD}" srcOrd="3" destOrd="0" presId="urn:microsoft.com/office/officeart/2005/8/layout/cycle3"/>
    <dgm:cxn modelId="{1AC790BD-2F83-AE49-9958-72A3874F1455}" type="presParOf" srcId="{AE7D55C6-2166-0D4F-A90A-051846CC9A62}" destId="{56DBF1DF-028E-454C-9B3F-638EDBA16DD8}" srcOrd="4" destOrd="0" presId="urn:microsoft.com/office/officeart/2005/8/layout/cycle3"/>
    <dgm:cxn modelId="{F44AE5E6-0DDF-2A4D-829E-4B2524108838}" type="presParOf" srcId="{AE7D55C6-2166-0D4F-A90A-051846CC9A62}" destId="{082F1AE8-766F-E248-8716-7779CBA2948D}" srcOrd="5" destOrd="0" presId="urn:microsoft.com/office/officeart/2005/8/layout/cycle3"/>
    <dgm:cxn modelId="{6FCBDB64-F253-6C43-96EC-2678D2C5639F}" type="presParOf" srcId="{AE7D55C6-2166-0D4F-A90A-051846CC9A62}" destId="{DFF94B29-C797-2B47-A0B1-6E4CD8D3CE1A}" srcOrd="6" destOrd="0" presId="urn:microsoft.com/office/officeart/2005/8/layout/cycle3"/>
    <dgm:cxn modelId="{4B7E3B7C-EA82-AF43-8433-A48166F893D1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6B8F2-065B-9948-9AF1-C61C13694472}" type="presOf" srcId="{34217D49-2E94-E141-846A-7C2FB56B07B1}" destId="{439CD42D-A11B-8046-8781-CEF9292AF3A0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2B887277-6ADB-BA4B-B226-85B4EF66AE9B}" type="presOf" srcId="{164C07A8-9A6F-7E4A-AEE3-0456871C7ECD}" destId="{435A92D4-E6A8-E247-8D34-72601713BEB4}" srcOrd="0" destOrd="0" presId="urn:microsoft.com/office/officeart/2005/8/layout/cycle3"/>
    <dgm:cxn modelId="{C25BC682-20DF-FA48-B39F-9839EB040FC6}" type="presOf" srcId="{BCFD0268-DDB0-E044-B226-78B5A0E847AD}" destId="{BC0DA0F8-D401-264A-A44D-FA56275430FE}" srcOrd="0" destOrd="0" presId="urn:microsoft.com/office/officeart/2005/8/layout/cycle3"/>
    <dgm:cxn modelId="{9C9496BE-31D2-4F4A-9C20-AA1C863E1778}" type="presOf" srcId="{15EC45A0-E0C1-0C40-9369-A1E0E5FD00BA}" destId="{56DBF1DF-028E-454C-9B3F-638EDBA16DD8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2FB38645-A98B-3347-8343-3007723268D9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A9B8F88C-71AD-C042-8924-B251FE21371F}" type="presOf" srcId="{F442F701-F925-F545-AC01-F7609CA22C18}" destId="{84E304BC-AB4C-BA4E-9B7F-0EEF5A6E39C8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0884F06-EA8F-E843-8C2D-D34E461B534C}" type="presOf" srcId="{C1E1FEFA-91F7-9E42-9659-1F0D78461F07}" destId="{BBA0769B-F558-1D4D-AD5F-D6F80A34C2F0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C8633DBD-4A53-3A49-BD99-EB3F1C0CA33D}" type="presOf" srcId="{A0D2F74C-185B-B24C-889B-33F1812008DA}" destId="{DFF94B29-C797-2B47-A0B1-6E4CD8D3CE1A}" srcOrd="0" destOrd="0" presId="urn:microsoft.com/office/officeart/2005/8/layout/cycle3"/>
    <dgm:cxn modelId="{51A00EA4-1988-3D4E-A8D8-5D289A1BBF72}" type="presOf" srcId="{160B5F1C-0084-C548-AAE1-021C884E00B3}" destId="{082F1AE8-766F-E248-8716-7779CBA2948D}" srcOrd="0" destOrd="0" presId="urn:microsoft.com/office/officeart/2005/8/layout/cycle3"/>
    <dgm:cxn modelId="{D8A5289A-84CF-354D-8226-E9D99B5C0022}" type="presParOf" srcId="{84E304BC-AB4C-BA4E-9B7F-0EEF5A6E39C8}" destId="{AE7D55C6-2166-0D4F-A90A-051846CC9A62}" srcOrd="0" destOrd="0" presId="urn:microsoft.com/office/officeart/2005/8/layout/cycle3"/>
    <dgm:cxn modelId="{384C6114-5DF8-0940-BA6B-E00B235AB236}" type="presParOf" srcId="{AE7D55C6-2166-0D4F-A90A-051846CC9A62}" destId="{435A92D4-E6A8-E247-8D34-72601713BEB4}" srcOrd="0" destOrd="0" presId="urn:microsoft.com/office/officeart/2005/8/layout/cycle3"/>
    <dgm:cxn modelId="{B9523570-BBA3-B640-9AC8-F71D3780C1B5}" type="presParOf" srcId="{AE7D55C6-2166-0D4F-A90A-051846CC9A62}" destId="{439CD42D-A11B-8046-8781-CEF9292AF3A0}" srcOrd="1" destOrd="0" presId="urn:microsoft.com/office/officeart/2005/8/layout/cycle3"/>
    <dgm:cxn modelId="{BA423D58-FD59-C147-B78E-D1736B55651F}" type="presParOf" srcId="{AE7D55C6-2166-0D4F-A90A-051846CC9A62}" destId="{BC0DA0F8-D401-264A-A44D-FA56275430FE}" srcOrd="2" destOrd="0" presId="urn:microsoft.com/office/officeart/2005/8/layout/cycle3"/>
    <dgm:cxn modelId="{8B77CD78-513A-9145-B1CD-41D44F139533}" type="presParOf" srcId="{AE7D55C6-2166-0D4F-A90A-051846CC9A62}" destId="{79998BE8-B366-6C4B-9955-A6BDDFE88CFD}" srcOrd="3" destOrd="0" presId="urn:microsoft.com/office/officeart/2005/8/layout/cycle3"/>
    <dgm:cxn modelId="{EE661E8A-2886-3A44-B4F5-4B379223A5D1}" type="presParOf" srcId="{AE7D55C6-2166-0D4F-A90A-051846CC9A62}" destId="{56DBF1DF-028E-454C-9B3F-638EDBA16DD8}" srcOrd="4" destOrd="0" presId="urn:microsoft.com/office/officeart/2005/8/layout/cycle3"/>
    <dgm:cxn modelId="{65FF45BA-41D7-B543-87BA-19B480021F08}" type="presParOf" srcId="{AE7D55C6-2166-0D4F-A90A-051846CC9A62}" destId="{082F1AE8-766F-E248-8716-7779CBA2948D}" srcOrd="5" destOrd="0" presId="urn:microsoft.com/office/officeart/2005/8/layout/cycle3"/>
    <dgm:cxn modelId="{567CB78F-77AE-E344-B68C-14318C8C3295}" type="presParOf" srcId="{AE7D55C6-2166-0D4F-A90A-051846CC9A62}" destId="{DFF94B29-C797-2B47-A0B1-6E4CD8D3CE1A}" srcOrd="6" destOrd="0" presId="urn:microsoft.com/office/officeart/2005/8/layout/cycle3"/>
    <dgm:cxn modelId="{4628280E-C99C-1149-98F8-9789B2A7A2C5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BC3EE-5D26-7E44-9458-E980883927E8}" type="presOf" srcId="{C1E1FEFA-91F7-9E42-9659-1F0D78461F07}" destId="{BBA0769B-F558-1D4D-AD5F-D6F80A34C2F0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C8FA7C55-FE96-3944-B1BD-BE6ECDE42060}" type="presOf" srcId="{A0D2F74C-185B-B24C-889B-33F1812008DA}" destId="{DFF94B29-C797-2B47-A0B1-6E4CD8D3CE1A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7C12B2D8-2C94-854E-9007-8A0A528F2ABC}" type="presOf" srcId="{34217D49-2E94-E141-846A-7C2FB56B07B1}" destId="{439CD42D-A11B-8046-8781-CEF9292AF3A0}" srcOrd="0" destOrd="0" presId="urn:microsoft.com/office/officeart/2005/8/layout/cycle3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4DFE5AE4-0894-0945-A1B6-CBF0CC6E842B}" type="presOf" srcId="{164C07A8-9A6F-7E4A-AEE3-0456871C7ECD}" destId="{435A92D4-E6A8-E247-8D34-72601713BEB4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B8836F7E-7B02-2544-ACCC-01E4D5F8F817}" type="presOf" srcId="{BCFD0268-DDB0-E044-B226-78B5A0E847AD}" destId="{BC0DA0F8-D401-264A-A44D-FA56275430FE}" srcOrd="0" destOrd="0" presId="urn:microsoft.com/office/officeart/2005/8/layout/cycle3"/>
    <dgm:cxn modelId="{F54C1A13-856D-1B4D-A955-00ED7D9E9BA7}" type="presOf" srcId="{1A5D075D-B5B8-A349-9608-2F9AA41ADD46}" destId="{79998BE8-B366-6C4B-9955-A6BDDFE88CFD}" srcOrd="0" destOrd="0" presId="urn:microsoft.com/office/officeart/2005/8/layout/cycle3"/>
    <dgm:cxn modelId="{7045B03B-9FAB-F242-ACED-0B3C9B598A04}" type="presOf" srcId="{160B5F1C-0084-C548-AAE1-021C884E00B3}" destId="{082F1AE8-766F-E248-8716-7779CBA2948D}" srcOrd="0" destOrd="0" presId="urn:microsoft.com/office/officeart/2005/8/layout/cycle3"/>
    <dgm:cxn modelId="{8A06FC70-412E-FD4F-872E-8EBA3DDEA697}" type="presOf" srcId="{F442F701-F925-F545-AC01-F7609CA22C18}" destId="{84E304BC-AB4C-BA4E-9B7F-0EEF5A6E39C8}" srcOrd="0" destOrd="0" presId="urn:microsoft.com/office/officeart/2005/8/layout/cycle3"/>
    <dgm:cxn modelId="{0B80A1C3-EE27-8449-A8B9-89AB0D5E9728}" type="presOf" srcId="{15EC45A0-E0C1-0C40-9369-A1E0E5FD00BA}" destId="{56DBF1DF-028E-454C-9B3F-638EDBA16DD8}" srcOrd="0" destOrd="0" presId="urn:microsoft.com/office/officeart/2005/8/layout/cycle3"/>
    <dgm:cxn modelId="{CAF72048-45BE-DF4A-AD84-6DF8ACC177A0}" type="presParOf" srcId="{84E304BC-AB4C-BA4E-9B7F-0EEF5A6E39C8}" destId="{AE7D55C6-2166-0D4F-A90A-051846CC9A62}" srcOrd="0" destOrd="0" presId="urn:microsoft.com/office/officeart/2005/8/layout/cycle3"/>
    <dgm:cxn modelId="{AF25A5EA-56D6-554C-ADC4-C86E4D175126}" type="presParOf" srcId="{AE7D55C6-2166-0D4F-A90A-051846CC9A62}" destId="{435A92D4-E6A8-E247-8D34-72601713BEB4}" srcOrd="0" destOrd="0" presId="urn:microsoft.com/office/officeart/2005/8/layout/cycle3"/>
    <dgm:cxn modelId="{95EACD91-158D-FC41-9F2A-3BBF9EE5841D}" type="presParOf" srcId="{AE7D55C6-2166-0D4F-A90A-051846CC9A62}" destId="{439CD42D-A11B-8046-8781-CEF9292AF3A0}" srcOrd="1" destOrd="0" presId="urn:microsoft.com/office/officeart/2005/8/layout/cycle3"/>
    <dgm:cxn modelId="{E8087C42-577D-6941-B050-A289CA452E4A}" type="presParOf" srcId="{AE7D55C6-2166-0D4F-A90A-051846CC9A62}" destId="{BC0DA0F8-D401-264A-A44D-FA56275430FE}" srcOrd="2" destOrd="0" presId="urn:microsoft.com/office/officeart/2005/8/layout/cycle3"/>
    <dgm:cxn modelId="{2609D375-C9B1-6D4C-9F3E-B8F4F5664D5D}" type="presParOf" srcId="{AE7D55C6-2166-0D4F-A90A-051846CC9A62}" destId="{79998BE8-B366-6C4B-9955-A6BDDFE88CFD}" srcOrd="3" destOrd="0" presId="urn:microsoft.com/office/officeart/2005/8/layout/cycle3"/>
    <dgm:cxn modelId="{E129F7B7-037A-AC43-A54F-05DD722BBBE9}" type="presParOf" srcId="{AE7D55C6-2166-0D4F-A90A-051846CC9A62}" destId="{56DBF1DF-028E-454C-9B3F-638EDBA16DD8}" srcOrd="4" destOrd="0" presId="urn:microsoft.com/office/officeart/2005/8/layout/cycle3"/>
    <dgm:cxn modelId="{4B3CCF38-5495-5644-8089-26B84CC2CCA1}" type="presParOf" srcId="{AE7D55C6-2166-0D4F-A90A-051846CC9A62}" destId="{082F1AE8-766F-E248-8716-7779CBA2948D}" srcOrd="5" destOrd="0" presId="urn:microsoft.com/office/officeart/2005/8/layout/cycle3"/>
    <dgm:cxn modelId="{FA7ADF1E-27A9-D941-8BD2-9EACE217C14F}" type="presParOf" srcId="{AE7D55C6-2166-0D4F-A90A-051846CC9A62}" destId="{DFF94B29-C797-2B47-A0B1-6E4CD8D3CE1A}" srcOrd="6" destOrd="0" presId="urn:microsoft.com/office/officeart/2005/8/layout/cycle3"/>
    <dgm:cxn modelId="{C9692B41-43DC-624A-97F6-E034AFF1AD0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5ABCB-D93B-0C4D-AEC2-1520AF168396}" type="presOf" srcId="{160B5F1C-0084-C548-AAE1-021C884E00B3}" destId="{082F1AE8-766F-E248-8716-7779CBA2948D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0C436C5D-67C9-2549-8461-6E3161108FBE}" type="presOf" srcId="{BCFD0268-DDB0-E044-B226-78B5A0E847AD}" destId="{BC0DA0F8-D401-264A-A44D-FA56275430FE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836B0D38-0C67-264A-B1FA-D6F752FB1C13}" type="presOf" srcId="{1A5D075D-B5B8-A349-9608-2F9AA41ADD46}" destId="{79998BE8-B366-6C4B-9955-A6BDDFE88CFD}" srcOrd="0" destOrd="0" presId="urn:microsoft.com/office/officeart/2005/8/layout/cycle3"/>
    <dgm:cxn modelId="{183B8C4C-6462-904D-8D33-FA1CE26F341D}" type="presOf" srcId="{C1E1FEFA-91F7-9E42-9659-1F0D78461F07}" destId="{BBA0769B-F558-1D4D-AD5F-D6F80A34C2F0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4D78735-DE2D-0146-8E0B-E262AEEA13B5}" type="presOf" srcId="{164C07A8-9A6F-7E4A-AEE3-0456871C7ECD}" destId="{435A92D4-E6A8-E247-8D34-72601713BEB4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5AFF6B77-C88F-C74A-9ECC-1C96625494C4}" type="presOf" srcId="{15EC45A0-E0C1-0C40-9369-A1E0E5FD00BA}" destId="{56DBF1DF-028E-454C-9B3F-638EDBA16DD8}" srcOrd="0" destOrd="0" presId="urn:microsoft.com/office/officeart/2005/8/layout/cycle3"/>
    <dgm:cxn modelId="{205835DA-3755-8B40-8C09-DACD06B6E4A0}" type="presOf" srcId="{34217D49-2E94-E141-846A-7C2FB56B07B1}" destId="{439CD42D-A11B-8046-8781-CEF9292AF3A0}" srcOrd="0" destOrd="0" presId="urn:microsoft.com/office/officeart/2005/8/layout/cycle3"/>
    <dgm:cxn modelId="{250424AE-1777-1E4A-B56A-F7F4887146EC}" type="presOf" srcId="{F442F701-F925-F545-AC01-F7609CA22C18}" destId="{84E304BC-AB4C-BA4E-9B7F-0EEF5A6E39C8}" srcOrd="0" destOrd="0" presId="urn:microsoft.com/office/officeart/2005/8/layout/cycle3"/>
    <dgm:cxn modelId="{7DD51462-AF96-0141-9F97-4E871694DCB9}" type="presOf" srcId="{A0D2F74C-185B-B24C-889B-33F1812008DA}" destId="{DFF94B29-C797-2B47-A0B1-6E4CD8D3CE1A}" srcOrd="0" destOrd="0" presId="urn:microsoft.com/office/officeart/2005/8/layout/cycle3"/>
    <dgm:cxn modelId="{CD2DCBC4-22EE-DC48-93BA-52137FDAF546}" type="presParOf" srcId="{84E304BC-AB4C-BA4E-9B7F-0EEF5A6E39C8}" destId="{AE7D55C6-2166-0D4F-A90A-051846CC9A62}" srcOrd="0" destOrd="0" presId="urn:microsoft.com/office/officeart/2005/8/layout/cycle3"/>
    <dgm:cxn modelId="{B81199B0-5B52-E549-AACE-A4C78355A6FD}" type="presParOf" srcId="{AE7D55C6-2166-0D4F-A90A-051846CC9A62}" destId="{435A92D4-E6A8-E247-8D34-72601713BEB4}" srcOrd="0" destOrd="0" presId="urn:microsoft.com/office/officeart/2005/8/layout/cycle3"/>
    <dgm:cxn modelId="{5C02C5FE-8CC4-8042-94C1-BD3DD5F515CC}" type="presParOf" srcId="{AE7D55C6-2166-0D4F-A90A-051846CC9A62}" destId="{439CD42D-A11B-8046-8781-CEF9292AF3A0}" srcOrd="1" destOrd="0" presId="urn:microsoft.com/office/officeart/2005/8/layout/cycle3"/>
    <dgm:cxn modelId="{63BFC203-3102-924E-90FE-56BE13A1A6DA}" type="presParOf" srcId="{AE7D55C6-2166-0D4F-A90A-051846CC9A62}" destId="{BC0DA0F8-D401-264A-A44D-FA56275430FE}" srcOrd="2" destOrd="0" presId="urn:microsoft.com/office/officeart/2005/8/layout/cycle3"/>
    <dgm:cxn modelId="{CA99CE8C-2ED9-804D-919D-6C374B14AB60}" type="presParOf" srcId="{AE7D55C6-2166-0D4F-A90A-051846CC9A62}" destId="{79998BE8-B366-6C4B-9955-A6BDDFE88CFD}" srcOrd="3" destOrd="0" presId="urn:microsoft.com/office/officeart/2005/8/layout/cycle3"/>
    <dgm:cxn modelId="{B6021B12-8409-BD4C-B6FF-5EDD9A47FDEB}" type="presParOf" srcId="{AE7D55C6-2166-0D4F-A90A-051846CC9A62}" destId="{56DBF1DF-028E-454C-9B3F-638EDBA16DD8}" srcOrd="4" destOrd="0" presId="urn:microsoft.com/office/officeart/2005/8/layout/cycle3"/>
    <dgm:cxn modelId="{993CF7A2-94C5-B24E-A4BF-43E8E5EF63A8}" type="presParOf" srcId="{AE7D55C6-2166-0D4F-A90A-051846CC9A62}" destId="{082F1AE8-766F-E248-8716-7779CBA2948D}" srcOrd="5" destOrd="0" presId="urn:microsoft.com/office/officeart/2005/8/layout/cycle3"/>
    <dgm:cxn modelId="{A9C8B95D-238D-C34A-B0CE-748A4AF5C196}" type="presParOf" srcId="{AE7D55C6-2166-0D4F-A90A-051846CC9A62}" destId="{DFF94B29-C797-2B47-A0B1-6E4CD8D3CE1A}" srcOrd="6" destOrd="0" presId="urn:microsoft.com/office/officeart/2005/8/layout/cycle3"/>
    <dgm:cxn modelId="{1F159A3C-021C-2149-9CC4-36CCFDDF436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1CF186B1-96EA-264E-90C3-A198CC8A3463}" type="presOf" srcId="{34217D49-2E94-E141-846A-7C2FB56B07B1}" destId="{439CD42D-A11B-8046-8781-CEF9292AF3A0}" srcOrd="0" destOrd="0" presId="urn:microsoft.com/office/officeart/2005/8/layout/cycle3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9222FD93-60EC-4C43-85FF-47A1E614AD1E}" type="presOf" srcId="{C1E1FEFA-91F7-9E42-9659-1F0D78461F07}" destId="{BBA0769B-F558-1D4D-AD5F-D6F80A34C2F0}" srcOrd="0" destOrd="0" presId="urn:microsoft.com/office/officeart/2005/8/layout/cycle3"/>
    <dgm:cxn modelId="{0FBE9E2D-3781-4448-B0C5-55545CE22A6B}" type="presOf" srcId="{15EC45A0-E0C1-0C40-9369-A1E0E5FD00BA}" destId="{56DBF1DF-028E-454C-9B3F-638EDBA16DD8}" srcOrd="0" destOrd="0" presId="urn:microsoft.com/office/officeart/2005/8/layout/cycle3"/>
    <dgm:cxn modelId="{BA37D201-D729-B445-98EE-27E967A93D38}" type="presOf" srcId="{164C07A8-9A6F-7E4A-AEE3-0456871C7ECD}" destId="{435A92D4-E6A8-E247-8D34-72601713BEB4}" srcOrd="0" destOrd="0" presId="urn:microsoft.com/office/officeart/2005/8/layout/cycle3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34B8AA0C-B388-0A4E-BF40-740E1EE71CE2}" type="presOf" srcId="{F442F701-F925-F545-AC01-F7609CA22C18}" destId="{84E304BC-AB4C-BA4E-9B7F-0EEF5A6E39C8}" srcOrd="0" destOrd="0" presId="urn:microsoft.com/office/officeart/2005/8/layout/cycle3"/>
    <dgm:cxn modelId="{5CC2A066-5E43-6D41-90DB-8AD1B295358A}" type="presOf" srcId="{160B5F1C-0084-C548-AAE1-021C884E00B3}" destId="{082F1AE8-766F-E248-8716-7779CBA2948D}" srcOrd="0" destOrd="0" presId="urn:microsoft.com/office/officeart/2005/8/layout/cycle3"/>
    <dgm:cxn modelId="{59D692E6-2971-4D49-9D89-419DAC229634}" type="presOf" srcId="{BCFD0268-DDB0-E044-B226-78B5A0E847AD}" destId="{BC0DA0F8-D401-264A-A44D-FA56275430FE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278CE070-E85E-AB49-9514-A128A0225BE9}" type="presOf" srcId="{A0D2F74C-185B-B24C-889B-33F1812008DA}" destId="{DFF94B29-C797-2B47-A0B1-6E4CD8D3CE1A}" srcOrd="0" destOrd="0" presId="urn:microsoft.com/office/officeart/2005/8/layout/cycle3"/>
    <dgm:cxn modelId="{77102EE8-43EE-5D4C-848D-765C55EAC97E}" type="presOf" srcId="{1A5D075D-B5B8-A349-9608-2F9AA41ADD46}" destId="{79998BE8-B366-6C4B-9955-A6BDDFE88CFD}" srcOrd="0" destOrd="0" presId="urn:microsoft.com/office/officeart/2005/8/layout/cycle3"/>
    <dgm:cxn modelId="{77DFBA92-C3A3-5B40-B5AF-E055614BAB7A}" type="presParOf" srcId="{84E304BC-AB4C-BA4E-9B7F-0EEF5A6E39C8}" destId="{AE7D55C6-2166-0D4F-A90A-051846CC9A62}" srcOrd="0" destOrd="0" presId="urn:microsoft.com/office/officeart/2005/8/layout/cycle3"/>
    <dgm:cxn modelId="{FE2D2D0C-25B0-8C42-B88F-B621175BAF74}" type="presParOf" srcId="{AE7D55C6-2166-0D4F-A90A-051846CC9A62}" destId="{435A92D4-E6A8-E247-8D34-72601713BEB4}" srcOrd="0" destOrd="0" presId="urn:microsoft.com/office/officeart/2005/8/layout/cycle3"/>
    <dgm:cxn modelId="{6C2556F4-B278-B243-BFE5-AB443DBAABA4}" type="presParOf" srcId="{AE7D55C6-2166-0D4F-A90A-051846CC9A62}" destId="{439CD42D-A11B-8046-8781-CEF9292AF3A0}" srcOrd="1" destOrd="0" presId="urn:microsoft.com/office/officeart/2005/8/layout/cycle3"/>
    <dgm:cxn modelId="{CBF91490-12DE-0749-BE82-70A065BA8A6E}" type="presParOf" srcId="{AE7D55C6-2166-0D4F-A90A-051846CC9A62}" destId="{BC0DA0F8-D401-264A-A44D-FA56275430FE}" srcOrd="2" destOrd="0" presId="urn:microsoft.com/office/officeart/2005/8/layout/cycle3"/>
    <dgm:cxn modelId="{146A9F09-C1E5-F946-93C7-E893BC874E3A}" type="presParOf" srcId="{AE7D55C6-2166-0D4F-A90A-051846CC9A62}" destId="{79998BE8-B366-6C4B-9955-A6BDDFE88CFD}" srcOrd="3" destOrd="0" presId="urn:microsoft.com/office/officeart/2005/8/layout/cycle3"/>
    <dgm:cxn modelId="{1452BC58-4D17-B44B-823B-AF03D5A9D693}" type="presParOf" srcId="{AE7D55C6-2166-0D4F-A90A-051846CC9A62}" destId="{56DBF1DF-028E-454C-9B3F-638EDBA16DD8}" srcOrd="4" destOrd="0" presId="urn:microsoft.com/office/officeart/2005/8/layout/cycle3"/>
    <dgm:cxn modelId="{FD01F0E5-E90E-934A-B234-DA2B18C92CE2}" type="presParOf" srcId="{AE7D55C6-2166-0D4F-A90A-051846CC9A62}" destId="{082F1AE8-766F-E248-8716-7779CBA2948D}" srcOrd="5" destOrd="0" presId="urn:microsoft.com/office/officeart/2005/8/layout/cycle3"/>
    <dgm:cxn modelId="{80D9E32E-E884-004B-AFCC-10E5553D72C0}" type="presParOf" srcId="{AE7D55C6-2166-0D4F-A90A-051846CC9A62}" destId="{DFF94B29-C797-2B47-A0B1-6E4CD8D3CE1A}" srcOrd="6" destOrd="0" presId="urn:microsoft.com/office/officeart/2005/8/layout/cycle3"/>
    <dgm:cxn modelId="{12ACB403-81AA-A845-BC99-D314157BC519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D5C0BD-B29F-BA45-A89C-DD6C33090E73}" type="presOf" srcId="{34217D49-2E94-E141-846A-7C2FB56B07B1}" destId="{439CD42D-A11B-8046-8781-CEF9292AF3A0}" srcOrd="0" destOrd="0" presId="urn:microsoft.com/office/officeart/2005/8/layout/cycle3"/>
    <dgm:cxn modelId="{3CF5F11A-BFBD-8B47-AB8F-541ADDD0B298}" type="presOf" srcId="{15EC45A0-E0C1-0C40-9369-A1E0E5FD00BA}" destId="{56DBF1DF-028E-454C-9B3F-638EDBA16DD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D3E56047-1509-BC4C-9B8C-921C0A824E26}" type="presOf" srcId="{F442F701-F925-F545-AC01-F7609CA22C18}" destId="{84E304BC-AB4C-BA4E-9B7F-0EEF5A6E39C8}" srcOrd="0" destOrd="0" presId="urn:microsoft.com/office/officeart/2005/8/layout/cycle3"/>
    <dgm:cxn modelId="{B13F4D7D-4883-984B-A172-590FC2C9E42B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A77B624A-C30C-1447-AB8E-A518B4D13CA6}" type="presOf" srcId="{C1E1FEFA-91F7-9E42-9659-1F0D78461F07}" destId="{BBA0769B-F558-1D4D-AD5F-D6F80A34C2F0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196420C4-0CDE-8A4C-90C0-C294D90C1B6E}" type="presOf" srcId="{BCFD0268-DDB0-E044-B226-78B5A0E847AD}" destId="{BC0DA0F8-D401-264A-A44D-FA56275430FE}" srcOrd="0" destOrd="0" presId="urn:microsoft.com/office/officeart/2005/8/layout/cycle3"/>
    <dgm:cxn modelId="{1632AB5B-6F24-6944-A0EF-BC7259124C62}" type="presOf" srcId="{A0D2F74C-185B-B24C-889B-33F1812008DA}" destId="{DFF94B29-C797-2B47-A0B1-6E4CD8D3CE1A}" srcOrd="0" destOrd="0" presId="urn:microsoft.com/office/officeart/2005/8/layout/cycle3"/>
    <dgm:cxn modelId="{D011A062-C8C8-D246-A7BC-155A942C7CA0}" type="presOf" srcId="{160B5F1C-0084-C548-AAE1-021C884E00B3}" destId="{082F1AE8-766F-E248-8716-7779CBA2948D}" srcOrd="0" destOrd="0" presId="urn:microsoft.com/office/officeart/2005/8/layout/cycle3"/>
    <dgm:cxn modelId="{B5E9A392-F0AF-384C-8BFD-2DAE58EFF270}" type="presOf" srcId="{164C07A8-9A6F-7E4A-AEE3-0456871C7ECD}" destId="{435A92D4-E6A8-E247-8D34-72601713BEB4}" srcOrd="0" destOrd="0" presId="urn:microsoft.com/office/officeart/2005/8/layout/cycle3"/>
    <dgm:cxn modelId="{E8D73DDE-F0E1-E949-9ED4-8C88B769D99D}" type="presParOf" srcId="{84E304BC-AB4C-BA4E-9B7F-0EEF5A6E39C8}" destId="{AE7D55C6-2166-0D4F-A90A-051846CC9A62}" srcOrd="0" destOrd="0" presId="urn:microsoft.com/office/officeart/2005/8/layout/cycle3"/>
    <dgm:cxn modelId="{DF7F6FB4-017C-5241-B4B9-DEFE3E14FAC5}" type="presParOf" srcId="{AE7D55C6-2166-0D4F-A90A-051846CC9A62}" destId="{435A92D4-E6A8-E247-8D34-72601713BEB4}" srcOrd="0" destOrd="0" presId="urn:microsoft.com/office/officeart/2005/8/layout/cycle3"/>
    <dgm:cxn modelId="{5F2567ED-B9D2-FC43-8AAD-A0A66ACA01F8}" type="presParOf" srcId="{AE7D55C6-2166-0D4F-A90A-051846CC9A62}" destId="{439CD42D-A11B-8046-8781-CEF9292AF3A0}" srcOrd="1" destOrd="0" presId="urn:microsoft.com/office/officeart/2005/8/layout/cycle3"/>
    <dgm:cxn modelId="{AC1AE61D-FB3C-C94C-92BE-DE04AC45AB08}" type="presParOf" srcId="{AE7D55C6-2166-0D4F-A90A-051846CC9A62}" destId="{BC0DA0F8-D401-264A-A44D-FA56275430FE}" srcOrd="2" destOrd="0" presId="urn:microsoft.com/office/officeart/2005/8/layout/cycle3"/>
    <dgm:cxn modelId="{8C9EB23B-9714-B340-BBBC-85587E9A3C56}" type="presParOf" srcId="{AE7D55C6-2166-0D4F-A90A-051846CC9A62}" destId="{79998BE8-B366-6C4B-9955-A6BDDFE88CFD}" srcOrd="3" destOrd="0" presId="urn:microsoft.com/office/officeart/2005/8/layout/cycle3"/>
    <dgm:cxn modelId="{FFEECD2B-1EBE-4A4B-8231-63A921AA3299}" type="presParOf" srcId="{AE7D55C6-2166-0D4F-A90A-051846CC9A62}" destId="{56DBF1DF-028E-454C-9B3F-638EDBA16DD8}" srcOrd="4" destOrd="0" presId="urn:microsoft.com/office/officeart/2005/8/layout/cycle3"/>
    <dgm:cxn modelId="{8BF165A5-0001-CB40-AD5B-34EA63CEF419}" type="presParOf" srcId="{AE7D55C6-2166-0D4F-A90A-051846CC9A62}" destId="{082F1AE8-766F-E248-8716-7779CBA2948D}" srcOrd="5" destOrd="0" presId="urn:microsoft.com/office/officeart/2005/8/layout/cycle3"/>
    <dgm:cxn modelId="{A3A164EF-2ABE-4347-858B-19AFF39AE1FB}" type="presParOf" srcId="{AE7D55C6-2166-0D4F-A90A-051846CC9A62}" destId="{DFF94B29-C797-2B47-A0B1-6E4CD8D3CE1A}" srcOrd="6" destOrd="0" presId="urn:microsoft.com/office/officeart/2005/8/layout/cycle3"/>
    <dgm:cxn modelId="{B59B4C4D-D671-6440-9806-71586B841C01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F7F123BF-B00F-9540-97E3-D20FEE3D0096}" type="presOf" srcId="{A0D2F74C-185B-B24C-889B-33F1812008DA}" destId="{DFF94B29-C797-2B47-A0B1-6E4CD8D3CE1A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1872C4BD-4541-9D4F-AA96-5E9EFFC88252}" type="presOf" srcId="{BCFD0268-DDB0-E044-B226-78B5A0E847AD}" destId="{BC0DA0F8-D401-264A-A44D-FA56275430FE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00820321-7767-A448-A45D-317A252D91A9}" type="presOf" srcId="{C1E1FEFA-91F7-9E42-9659-1F0D78461F07}" destId="{BBA0769B-F558-1D4D-AD5F-D6F80A34C2F0}" srcOrd="0" destOrd="0" presId="urn:microsoft.com/office/officeart/2005/8/layout/cycle3"/>
    <dgm:cxn modelId="{A567B059-A68E-BC4A-A078-1EBD5C93B02D}" type="presOf" srcId="{1A5D075D-B5B8-A349-9608-2F9AA41ADD46}" destId="{79998BE8-B366-6C4B-9955-A6BDDFE88CFD}" srcOrd="0" destOrd="0" presId="urn:microsoft.com/office/officeart/2005/8/layout/cycle3"/>
    <dgm:cxn modelId="{9D6878FF-B51D-884B-BE53-B118D92206E1}" type="presOf" srcId="{160B5F1C-0084-C548-AAE1-021C884E00B3}" destId="{082F1AE8-766F-E248-8716-7779CBA2948D}" srcOrd="0" destOrd="0" presId="urn:microsoft.com/office/officeart/2005/8/layout/cycle3"/>
    <dgm:cxn modelId="{89D83447-188D-2F4B-929C-2D695F3AEDDB}" type="presOf" srcId="{34217D49-2E94-E141-846A-7C2FB56B07B1}" destId="{439CD42D-A11B-8046-8781-CEF9292AF3A0}" srcOrd="0" destOrd="0" presId="urn:microsoft.com/office/officeart/2005/8/layout/cycle3"/>
    <dgm:cxn modelId="{752A8783-20B4-7045-B137-28665D0FD956}" type="presOf" srcId="{15EC45A0-E0C1-0C40-9369-A1E0E5FD00BA}" destId="{56DBF1DF-028E-454C-9B3F-638EDBA16DD8}" srcOrd="0" destOrd="0" presId="urn:microsoft.com/office/officeart/2005/8/layout/cycle3"/>
    <dgm:cxn modelId="{35BE3ACE-A553-0647-AA63-6750ADDA8354}" type="presOf" srcId="{F442F701-F925-F545-AC01-F7609CA22C18}" destId="{84E304BC-AB4C-BA4E-9B7F-0EEF5A6E39C8}" srcOrd="0" destOrd="0" presId="urn:microsoft.com/office/officeart/2005/8/layout/cycle3"/>
    <dgm:cxn modelId="{E975DDF6-C92B-D844-9E5A-B8272A727A76}" type="presOf" srcId="{164C07A8-9A6F-7E4A-AEE3-0456871C7ECD}" destId="{435A92D4-E6A8-E247-8D34-72601713BEB4}" srcOrd="0" destOrd="0" presId="urn:microsoft.com/office/officeart/2005/8/layout/cycle3"/>
    <dgm:cxn modelId="{8F612FD0-FEA8-D04F-89A5-CF37C554E950}" type="presParOf" srcId="{84E304BC-AB4C-BA4E-9B7F-0EEF5A6E39C8}" destId="{AE7D55C6-2166-0D4F-A90A-051846CC9A62}" srcOrd="0" destOrd="0" presId="urn:microsoft.com/office/officeart/2005/8/layout/cycle3"/>
    <dgm:cxn modelId="{B64EA47A-E7FE-E649-8841-CA99F1CA4C08}" type="presParOf" srcId="{AE7D55C6-2166-0D4F-A90A-051846CC9A62}" destId="{435A92D4-E6A8-E247-8D34-72601713BEB4}" srcOrd="0" destOrd="0" presId="urn:microsoft.com/office/officeart/2005/8/layout/cycle3"/>
    <dgm:cxn modelId="{E3E92B38-464F-4543-BA6F-8F4EB0B13303}" type="presParOf" srcId="{AE7D55C6-2166-0D4F-A90A-051846CC9A62}" destId="{439CD42D-A11B-8046-8781-CEF9292AF3A0}" srcOrd="1" destOrd="0" presId="urn:microsoft.com/office/officeart/2005/8/layout/cycle3"/>
    <dgm:cxn modelId="{E6EFA89F-6F19-0F4C-9B8C-73CA63454887}" type="presParOf" srcId="{AE7D55C6-2166-0D4F-A90A-051846CC9A62}" destId="{BC0DA0F8-D401-264A-A44D-FA56275430FE}" srcOrd="2" destOrd="0" presId="urn:microsoft.com/office/officeart/2005/8/layout/cycle3"/>
    <dgm:cxn modelId="{488C44EC-EE12-4C45-9069-1EA67C50AF5A}" type="presParOf" srcId="{AE7D55C6-2166-0D4F-A90A-051846CC9A62}" destId="{79998BE8-B366-6C4B-9955-A6BDDFE88CFD}" srcOrd="3" destOrd="0" presId="urn:microsoft.com/office/officeart/2005/8/layout/cycle3"/>
    <dgm:cxn modelId="{78079A23-C9C8-DC44-8C1B-4689B37776FF}" type="presParOf" srcId="{AE7D55C6-2166-0D4F-A90A-051846CC9A62}" destId="{56DBF1DF-028E-454C-9B3F-638EDBA16DD8}" srcOrd="4" destOrd="0" presId="urn:microsoft.com/office/officeart/2005/8/layout/cycle3"/>
    <dgm:cxn modelId="{5C82ABB6-3275-7545-9F35-6EBA5ECDCBF9}" type="presParOf" srcId="{AE7D55C6-2166-0D4F-A90A-051846CC9A62}" destId="{082F1AE8-766F-E248-8716-7779CBA2948D}" srcOrd="5" destOrd="0" presId="urn:microsoft.com/office/officeart/2005/8/layout/cycle3"/>
    <dgm:cxn modelId="{B5A6276D-EF14-A843-9F9B-E01C6B151898}" type="presParOf" srcId="{AE7D55C6-2166-0D4F-A90A-051846CC9A62}" destId="{DFF94B29-C797-2B47-A0B1-6E4CD8D3CE1A}" srcOrd="6" destOrd="0" presId="urn:microsoft.com/office/officeart/2005/8/layout/cycle3"/>
    <dgm:cxn modelId="{C96803E7-39EE-0449-B527-05F46DB56C8E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D2E410-6476-9F43-9F27-14FBB2C8CB42}" type="presOf" srcId="{164C07A8-9A6F-7E4A-AEE3-0456871C7ECD}" destId="{435A92D4-E6A8-E247-8D34-72601713BEB4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AEDD852-1ED9-F548-B50B-732B0C33A59B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DD5949C3-B15A-214B-9EA7-81CB92E37887}" type="presOf" srcId="{34217D49-2E94-E141-846A-7C2FB56B07B1}" destId="{439CD42D-A11B-8046-8781-CEF9292AF3A0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4196327D-520C-3A40-A4E6-8F8D298F2AA0}" type="presOf" srcId="{C1E1FEFA-91F7-9E42-9659-1F0D78461F07}" destId="{BBA0769B-F558-1D4D-AD5F-D6F80A34C2F0}" srcOrd="0" destOrd="0" presId="urn:microsoft.com/office/officeart/2005/8/layout/cycle3"/>
    <dgm:cxn modelId="{B7EAF8E3-17E5-4B47-864E-287193275867}" type="presOf" srcId="{1A5D075D-B5B8-A349-9608-2F9AA41ADD46}" destId="{79998BE8-B366-6C4B-9955-A6BDDFE88CFD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3ECB32F3-F0AD-B748-BFE0-4A17B3E71935}" type="presOf" srcId="{F442F701-F925-F545-AC01-F7609CA22C18}" destId="{84E304BC-AB4C-BA4E-9B7F-0EEF5A6E39C8}" srcOrd="0" destOrd="0" presId="urn:microsoft.com/office/officeart/2005/8/layout/cycle3"/>
    <dgm:cxn modelId="{C97A9F05-0B5C-E14C-AD62-B6CC39FFB357}" type="presOf" srcId="{15EC45A0-E0C1-0C40-9369-A1E0E5FD00BA}" destId="{56DBF1DF-028E-454C-9B3F-638EDBA16DD8}" srcOrd="0" destOrd="0" presId="urn:microsoft.com/office/officeart/2005/8/layout/cycle3"/>
    <dgm:cxn modelId="{A1A55060-6168-DA43-9CAB-DC1EC4627972}" type="presOf" srcId="{BCFD0268-DDB0-E044-B226-78B5A0E847AD}" destId="{BC0DA0F8-D401-264A-A44D-FA56275430FE}" srcOrd="0" destOrd="0" presId="urn:microsoft.com/office/officeart/2005/8/layout/cycle3"/>
    <dgm:cxn modelId="{7FC7DC0C-2587-5245-B540-37C3428B6711}" type="presOf" srcId="{A0D2F74C-185B-B24C-889B-33F1812008DA}" destId="{DFF94B29-C797-2B47-A0B1-6E4CD8D3CE1A}" srcOrd="0" destOrd="0" presId="urn:microsoft.com/office/officeart/2005/8/layout/cycle3"/>
    <dgm:cxn modelId="{9783B33A-8938-5843-8C2C-740870C15ED9}" type="presParOf" srcId="{84E304BC-AB4C-BA4E-9B7F-0EEF5A6E39C8}" destId="{AE7D55C6-2166-0D4F-A90A-051846CC9A62}" srcOrd="0" destOrd="0" presId="urn:microsoft.com/office/officeart/2005/8/layout/cycle3"/>
    <dgm:cxn modelId="{4EAB44CA-B857-E54D-A1A3-95A26910B0C3}" type="presParOf" srcId="{AE7D55C6-2166-0D4F-A90A-051846CC9A62}" destId="{435A92D4-E6A8-E247-8D34-72601713BEB4}" srcOrd="0" destOrd="0" presId="urn:microsoft.com/office/officeart/2005/8/layout/cycle3"/>
    <dgm:cxn modelId="{EE39FCA1-D500-4E43-868D-BF9F969ECC33}" type="presParOf" srcId="{AE7D55C6-2166-0D4F-A90A-051846CC9A62}" destId="{439CD42D-A11B-8046-8781-CEF9292AF3A0}" srcOrd="1" destOrd="0" presId="urn:microsoft.com/office/officeart/2005/8/layout/cycle3"/>
    <dgm:cxn modelId="{C3A7D2CD-DDE9-204D-B413-7D91EE948025}" type="presParOf" srcId="{AE7D55C6-2166-0D4F-A90A-051846CC9A62}" destId="{BC0DA0F8-D401-264A-A44D-FA56275430FE}" srcOrd="2" destOrd="0" presId="urn:microsoft.com/office/officeart/2005/8/layout/cycle3"/>
    <dgm:cxn modelId="{E97638AC-18D7-6442-9794-8FA33CC3DB96}" type="presParOf" srcId="{AE7D55C6-2166-0D4F-A90A-051846CC9A62}" destId="{79998BE8-B366-6C4B-9955-A6BDDFE88CFD}" srcOrd="3" destOrd="0" presId="urn:microsoft.com/office/officeart/2005/8/layout/cycle3"/>
    <dgm:cxn modelId="{A4C9699C-E15B-A34E-BBA8-CA1382209697}" type="presParOf" srcId="{AE7D55C6-2166-0D4F-A90A-051846CC9A62}" destId="{56DBF1DF-028E-454C-9B3F-638EDBA16DD8}" srcOrd="4" destOrd="0" presId="urn:microsoft.com/office/officeart/2005/8/layout/cycle3"/>
    <dgm:cxn modelId="{1A8DC9EA-D6AC-C14D-BEE3-CCC28B42321B}" type="presParOf" srcId="{AE7D55C6-2166-0D4F-A90A-051846CC9A62}" destId="{082F1AE8-766F-E248-8716-7779CBA2948D}" srcOrd="5" destOrd="0" presId="urn:microsoft.com/office/officeart/2005/8/layout/cycle3"/>
    <dgm:cxn modelId="{5935F646-29B1-6C47-9D45-C802F0793B45}" type="presParOf" srcId="{AE7D55C6-2166-0D4F-A90A-051846CC9A62}" destId="{DFF94B29-C797-2B47-A0B1-6E4CD8D3CE1A}" srcOrd="6" destOrd="0" presId="urn:microsoft.com/office/officeart/2005/8/layout/cycle3"/>
    <dgm:cxn modelId="{A6DAA138-099C-EC44-960A-0313E0BE8486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A190E-DA75-8046-9489-1CE7FC581533}" type="presOf" srcId="{F442F701-F925-F545-AC01-F7609CA22C18}" destId="{84E304BC-AB4C-BA4E-9B7F-0EEF5A6E39C8}" srcOrd="0" destOrd="0" presId="urn:microsoft.com/office/officeart/2005/8/layout/cycle3"/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50F904D9-A1EB-484C-8C6F-05949AE31A39}" type="presOf" srcId="{A0D2F74C-185B-B24C-889B-33F1812008DA}" destId="{DFF94B29-C797-2B47-A0B1-6E4CD8D3CE1A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8C4EBD28-C2EC-9342-8DBD-10FC99F94E97}" type="presOf" srcId="{1A5D075D-B5B8-A349-9608-2F9AA41ADD46}" destId="{79998BE8-B366-6C4B-9955-A6BDDFE88CFD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AACDF847-96DF-0542-9A5F-EB72C4CB087F}" type="presOf" srcId="{C1E1FEFA-91F7-9E42-9659-1F0D78461F07}" destId="{BBA0769B-F558-1D4D-AD5F-D6F80A34C2F0}" srcOrd="0" destOrd="0" presId="urn:microsoft.com/office/officeart/2005/8/layout/cycle3"/>
    <dgm:cxn modelId="{31B0329C-F93C-7448-985A-7B5D40D9BB87}" type="presOf" srcId="{34217D49-2E94-E141-846A-7C2FB56B07B1}" destId="{439CD42D-A11B-8046-8781-CEF9292AF3A0}" srcOrd="0" destOrd="0" presId="urn:microsoft.com/office/officeart/2005/8/layout/cycle3"/>
    <dgm:cxn modelId="{FAFA5BAE-F832-2148-83CA-5179725C5279}" type="presOf" srcId="{164C07A8-9A6F-7E4A-AEE3-0456871C7ECD}" destId="{435A92D4-E6A8-E247-8D34-72601713BEB4}" srcOrd="0" destOrd="0" presId="urn:microsoft.com/office/officeart/2005/8/layout/cycle3"/>
    <dgm:cxn modelId="{88E6DD77-FFF9-0A4C-86D6-6E3CC806B275}" type="presOf" srcId="{BCFD0268-DDB0-E044-B226-78B5A0E847AD}" destId="{BC0DA0F8-D401-264A-A44D-FA56275430FE}" srcOrd="0" destOrd="0" presId="urn:microsoft.com/office/officeart/2005/8/layout/cycle3"/>
    <dgm:cxn modelId="{01BDD790-A031-3F43-AC7B-DCF435056841}" type="presOf" srcId="{160B5F1C-0084-C548-AAE1-021C884E00B3}" destId="{082F1AE8-766F-E248-8716-7779CBA2948D}" srcOrd="0" destOrd="0" presId="urn:microsoft.com/office/officeart/2005/8/layout/cycle3"/>
    <dgm:cxn modelId="{9409A45D-C390-A84C-8B3E-978B62EF9899}" type="presOf" srcId="{15EC45A0-E0C1-0C40-9369-A1E0E5FD00BA}" destId="{56DBF1DF-028E-454C-9B3F-638EDBA16DD8}" srcOrd="0" destOrd="0" presId="urn:microsoft.com/office/officeart/2005/8/layout/cycle3"/>
    <dgm:cxn modelId="{9664661A-207E-2346-85A9-216F7D4D65DB}" type="presParOf" srcId="{84E304BC-AB4C-BA4E-9B7F-0EEF5A6E39C8}" destId="{AE7D55C6-2166-0D4F-A90A-051846CC9A62}" srcOrd="0" destOrd="0" presId="urn:microsoft.com/office/officeart/2005/8/layout/cycle3"/>
    <dgm:cxn modelId="{47CD016B-75EB-B44E-9806-35208991A681}" type="presParOf" srcId="{AE7D55C6-2166-0D4F-A90A-051846CC9A62}" destId="{435A92D4-E6A8-E247-8D34-72601713BEB4}" srcOrd="0" destOrd="0" presId="urn:microsoft.com/office/officeart/2005/8/layout/cycle3"/>
    <dgm:cxn modelId="{DF6F1E84-143C-144B-AD2B-FD0FB54BE24E}" type="presParOf" srcId="{AE7D55C6-2166-0D4F-A90A-051846CC9A62}" destId="{439CD42D-A11B-8046-8781-CEF9292AF3A0}" srcOrd="1" destOrd="0" presId="urn:microsoft.com/office/officeart/2005/8/layout/cycle3"/>
    <dgm:cxn modelId="{5E1E2053-711F-974E-A938-FC9C8DB410C5}" type="presParOf" srcId="{AE7D55C6-2166-0D4F-A90A-051846CC9A62}" destId="{BC0DA0F8-D401-264A-A44D-FA56275430FE}" srcOrd="2" destOrd="0" presId="urn:microsoft.com/office/officeart/2005/8/layout/cycle3"/>
    <dgm:cxn modelId="{C2CFB7DA-A5E9-0F49-8684-86EF93BACDE3}" type="presParOf" srcId="{AE7D55C6-2166-0D4F-A90A-051846CC9A62}" destId="{79998BE8-B366-6C4B-9955-A6BDDFE88CFD}" srcOrd="3" destOrd="0" presId="urn:microsoft.com/office/officeart/2005/8/layout/cycle3"/>
    <dgm:cxn modelId="{96D2EB47-0464-954B-99DA-3071C463D351}" type="presParOf" srcId="{AE7D55C6-2166-0D4F-A90A-051846CC9A62}" destId="{56DBF1DF-028E-454C-9B3F-638EDBA16DD8}" srcOrd="4" destOrd="0" presId="urn:microsoft.com/office/officeart/2005/8/layout/cycle3"/>
    <dgm:cxn modelId="{1A17F1A4-5EC9-3046-912E-252D51E1AC7F}" type="presParOf" srcId="{AE7D55C6-2166-0D4F-A90A-051846CC9A62}" destId="{082F1AE8-766F-E248-8716-7779CBA2948D}" srcOrd="5" destOrd="0" presId="urn:microsoft.com/office/officeart/2005/8/layout/cycle3"/>
    <dgm:cxn modelId="{166E365B-F7F9-CD4C-B926-F64282AD1D2B}" type="presParOf" srcId="{AE7D55C6-2166-0D4F-A90A-051846CC9A62}" destId="{DFF94B29-C797-2B47-A0B1-6E4CD8D3CE1A}" srcOrd="6" destOrd="0" presId="urn:microsoft.com/office/officeart/2005/8/layout/cycle3"/>
    <dgm:cxn modelId="{928B059C-CDF5-2D4D-BE33-683A88380CAA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42F701-F925-F545-AC01-F7609CA22C18}" type="doc">
      <dgm:prSet loTypeId="urn:microsoft.com/office/officeart/2005/8/layout/cycle3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4C07A8-9A6F-7E4A-AEE3-0456871C7ECD}">
      <dgm:prSet phldrT="[Text]" custT="1"/>
      <dgm:spPr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Question/Problem </a:t>
          </a:r>
        </a:p>
        <a:p>
          <a:r>
            <a:rPr lang="en-US" sz="1400" dirty="0" smtClean="0"/>
            <a:t>(Inquiry)</a:t>
          </a:r>
          <a:endParaRPr lang="en-US" sz="1400" dirty="0"/>
        </a:p>
      </dgm:t>
    </dgm:pt>
    <dgm:pt modelId="{FC737349-7D69-CA4D-B00E-E307367C81C8}" type="parTrans" cxnId="{8E697E7E-702D-FD46-8A46-3ADAAE62F853}">
      <dgm:prSet/>
      <dgm:spPr/>
      <dgm:t>
        <a:bodyPr/>
        <a:lstStyle/>
        <a:p>
          <a:endParaRPr lang="en-US"/>
        </a:p>
      </dgm:t>
    </dgm:pt>
    <dgm:pt modelId="{34217D49-2E94-E141-846A-7C2FB56B07B1}" type="sibTrans" cxnId="{8E697E7E-702D-FD46-8A46-3ADAAE62F853}">
      <dgm:prSet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gm:spPr>
      <dgm:t>
        <a:bodyPr/>
        <a:lstStyle/>
        <a:p>
          <a:endParaRPr lang="en-US"/>
        </a:p>
      </dgm:t>
    </dgm:pt>
    <dgm:pt modelId="{BCFD0268-DDB0-E044-B226-78B5A0E847AD}">
      <dgm:prSet phldrT="[Text]" custT="1"/>
      <dgm:spPr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Collection</a:t>
          </a:r>
        </a:p>
        <a:p>
          <a:r>
            <a:rPr lang="en-US" sz="1400" dirty="0" smtClean="0"/>
            <a:t>(Collecting Evidence)</a:t>
          </a:r>
          <a:endParaRPr lang="en-US" sz="1400" dirty="0"/>
        </a:p>
      </dgm:t>
    </dgm:pt>
    <dgm:pt modelId="{8C5B00B1-C61C-1049-8071-3FF028F7CBB9}" type="parTrans" cxnId="{C4133639-81BC-7546-9000-B24722328134}">
      <dgm:prSet/>
      <dgm:spPr/>
      <dgm:t>
        <a:bodyPr/>
        <a:lstStyle/>
        <a:p>
          <a:endParaRPr lang="en-US"/>
        </a:p>
      </dgm:t>
    </dgm:pt>
    <dgm:pt modelId="{904D317A-AAD0-024B-9505-B930DB103980}" type="sibTrans" cxnId="{C4133639-81BC-7546-9000-B24722328134}">
      <dgm:prSet/>
      <dgm:spPr/>
      <dgm:t>
        <a:bodyPr/>
        <a:lstStyle/>
        <a:p>
          <a:endParaRPr lang="en-US"/>
        </a:p>
      </dgm:t>
    </dgm:pt>
    <dgm:pt modelId="{1A5D075D-B5B8-A349-9608-2F9AA41ADD46}">
      <dgm:prSet phldrT="[Text]" custT="1"/>
      <dgm:spPr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Data Manipulations </a:t>
          </a:r>
        </a:p>
        <a:p>
          <a:r>
            <a:rPr lang="en-US" sz="1400" dirty="0" smtClean="0"/>
            <a:t>(First Encounter)</a:t>
          </a:r>
          <a:endParaRPr lang="en-US" sz="1400" dirty="0"/>
        </a:p>
      </dgm:t>
    </dgm:pt>
    <dgm:pt modelId="{6A731355-F993-6343-AF79-87F08F513D1C}" type="parTrans" cxnId="{5480DF0E-23D5-314F-9753-069EE077AA43}">
      <dgm:prSet/>
      <dgm:spPr/>
      <dgm:t>
        <a:bodyPr/>
        <a:lstStyle/>
        <a:p>
          <a:endParaRPr lang="en-US"/>
        </a:p>
      </dgm:t>
    </dgm:pt>
    <dgm:pt modelId="{03296C7D-4B28-B549-8DEA-DB1A358902F9}" type="sibTrans" cxnId="{5480DF0E-23D5-314F-9753-069EE077AA43}">
      <dgm:prSet/>
      <dgm:spPr/>
      <dgm:t>
        <a:bodyPr/>
        <a:lstStyle/>
        <a:p>
          <a:endParaRPr lang="en-US"/>
        </a:p>
      </dgm:t>
    </dgm:pt>
    <dgm:pt modelId="{15EC45A0-E0C1-0C40-9369-A1E0E5FD00BA}">
      <dgm:prSet phldrT="[Text]" custT="1"/>
      <dgm:spPr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Exploratory Data Analysis</a:t>
          </a:r>
        </a:p>
        <a:p>
          <a:r>
            <a:rPr lang="en-US" sz="1400" dirty="0" smtClean="0"/>
            <a:t>(Describing what we have)</a:t>
          </a:r>
          <a:endParaRPr lang="en-US" sz="1400" dirty="0"/>
        </a:p>
      </dgm:t>
    </dgm:pt>
    <dgm:pt modelId="{7DB868EC-6198-614A-837E-2350330C04FA}" type="parTrans" cxnId="{339675B0-26E0-1B45-94D4-F9EC28C81ACD}">
      <dgm:prSet/>
      <dgm:spPr/>
      <dgm:t>
        <a:bodyPr/>
        <a:lstStyle/>
        <a:p>
          <a:endParaRPr lang="en-US"/>
        </a:p>
      </dgm:t>
    </dgm:pt>
    <dgm:pt modelId="{FD9147B1-AAD3-8A4F-907D-E336DD3D6EF1}" type="sibTrans" cxnId="{339675B0-26E0-1B45-94D4-F9EC28C81ACD}">
      <dgm:prSet/>
      <dgm:spPr/>
      <dgm:t>
        <a:bodyPr/>
        <a:lstStyle/>
        <a:p>
          <a:endParaRPr lang="en-US"/>
        </a:p>
      </dgm:t>
    </dgm:pt>
    <dgm:pt modelId="{160B5F1C-0084-C548-AAE1-021C884E00B3}">
      <dgm:prSet phldrT="[Text]" custT="1"/>
      <dgm:spPr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 sz="1400" dirty="0" smtClean="0"/>
            <a:t>Confirmatory Data Analysis</a:t>
          </a:r>
        </a:p>
        <a:p>
          <a:r>
            <a:rPr lang="en-US" sz="1400" dirty="0" smtClean="0"/>
            <a:t>(Confirmation of what we have found)  </a:t>
          </a:r>
          <a:endParaRPr lang="en-US" sz="1400" dirty="0"/>
        </a:p>
      </dgm:t>
    </dgm:pt>
    <dgm:pt modelId="{8F71F8A2-E443-204A-8B95-AA701F28C95E}" type="parTrans" cxnId="{08E68AFC-3D97-324F-8A52-9ED974F569D8}">
      <dgm:prSet/>
      <dgm:spPr/>
      <dgm:t>
        <a:bodyPr/>
        <a:lstStyle/>
        <a:p>
          <a:endParaRPr lang="en-US"/>
        </a:p>
      </dgm:t>
    </dgm:pt>
    <dgm:pt modelId="{16190994-915A-A647-97A0-AA5887364D71}" type="sibTrans" cxnId="{08E68AFC-3D97-324F-8A52-9ED974F569D8}">
      <dgm:prSet/>
      <dgm:spPr/>
      <dgm:t>
        <a:bodyPr/>
        <a:lstStyle/>
        <a:p>
          <a:endParaRPr lang="en-US"/>
        </a:p>
      </dgm:t>
    </dgm:pt>
    <dgm:pt modelId="{A0D2F74C-185B-B24C-889B-33F1812008DA}">
      <dgm:prSet/>
      <dgm:spPr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en-US" dirty="0" smtClean="0"/>
            <a:t>Communicating the Findings</a:t>
          </a:r>
          <a:endParaRPr lang="en-US" dirty="0"/>
        </a:p>
      </dgm:t>
    </dgm:pt>
    <dgm:pt modelId="{263D5521-E575-5A46-82AE-2ABFEE1E7C35}" type="parTrans" cxnId="{E3D81F87-5B05-CB46-B57F-725548EA9682}">
      <dgm:prSet/>
      <dgm:spPr/>
      <dgm:t>
        <a:bodyPr/>
        <a:lstStyle/>
        <a:p>
          <a:endParaRPr lang="en-US"/>
        </a:p>
      </dgm:t>
    </dgm:pt>
    <dgm:pt modelId="{FA11506D-A165-B046-BCFF-D36554A84A28}" type="sibTrans" cxnId="{E3D81F87-5B05-CB46-B57F-725548EA9682}">
      <dgm:prSet/>
      <dgm:spPr/>
      <dgm:t>
        <a:bodyPr/>
        <a:lstStyle/>
        <a:p>
          <a:endParaRPr lang="en-US"/>
        </a:p>
      </dgm:t>
    </dgm:pt>
    <dgm:pt modelId="{C1E1FEFA-91F7-9E42-9659-1F0D78461F07}">
      <dgm:prSet/>
      <dgm:spPr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Formulation of New Questions/Problems</a:t>
          </a:r>
          <a:endParaRPr lang="en-US" dirty="0"/>
        </a:p>
      </dgm:t>
    </dgm:pt>
    <dgm:pt modelId="{AFF09885-D93A-D643-AF06-085EE89F9D17}" type="parTrans" cxnId="{022332FA-9995-FC4F-A376-F1C412D9A27C}">
      <dgm:prSet/>
      <dgm:spPr/>
      <dgm:t>
        <a:bodyPr/>
        <a:lstStyle/>
        <a:p>
          <a:endParaRPr lang="en-US"/>
        </a:p>
      </dgm:t>
    </dgm:pt>
    <dgm:pt modelId="{4A1A09FF-881D-0D44-BDE0-AE5A3467ACF1}" type="sibTrans" cxnId="{022332FA-9995-FC4F-A376-F1C412D9A27C}">
      <dgm:prSet/>
      <dgm:spPr/>
      <dgm:t>
        <a:bodyPr/>
        <a:lstStyle/>
        <a:p>
          <a:endParaRPr lang="en-US"/>
        </a:p>
      </dgm:t>
    </dgm:pt>
    <dgm:pt modelId="{84E304BC-AB4C-BA4E-9B7F-0EEF5A6E39C8}" type="pres">
      <dgm:prSet presAssocID="{F442F701-F925-F545-AC01-F7609CA22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7D55C6-2166-0D4F-A90A-051846CC9A62}" type="pres">
      <dgm:prSet presAssocID="{F442F701-F925-F545-AC01-F7609CA22C18}" presName="cycle" presStyleCnt="0"/>
      <dgm:spPr/>
    </dgm:pt>
    <dgm:pt modelId="{435A92D4-E6A8-E247-8D34-72601713BEB4}" type="pres">
      <dgm:prSet presAssocID="{164C07A8-9A6F-7E4A-AEE3-0456871C7ECD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CD42D-A11B-8046-8781-CEF9292AF3A0}" type="pres">
      <dgm:prSet presAssocID="{34217D49-2E94-E141-846A-7C2FB56B07B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C0DA0F8-D401-264A-A44D-FA56275430FE}" type="pres">
      <dgm:prSet presAssocID="{BCFD0268-DDB0-E044-B226-78B5A0E847AD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98BE8-B366-6C4B-9955-A6BDDFE88CFD}" type="pres">
      <dgm:prSet presAssocID="{1A5D075D-B5B8-A349-9608-2F9AA41ADD4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BF1DF-028E-454C-9B3F-638EDBA16DD8}" type="pres">
      <dgm:prSet presAssocID="{15EC45A0-E0C1-0C40-9369-A1E0E5FD00BA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1AE8-766F-E248-8716-7779CBA2948D}" type="pres">
      <dgm:prSet presAssocID="{160B5F1C-0084-C548-AAE1-021C884E00B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94B29-C797-2B47-A0B1-6E4CD8D3CE1A}" type="pres">
      <dgm:prSet presAssocID="{A0D2F74C-185B-B24C-889B-33F1812008DA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0769B-F558-1D4D-AD5F-D6F80A34C2F0}" type="pres">
      <dgm:prSet presAssocID="{C1E1FEFA-91F7-9E42-9659-1F0D78461F07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33639-81BC-7546-9000-B24722328134}" srcId="{F442F701-F925-F545-AC01-F7609CA22C18}" destId="{BCFD0268-DDB0-E044-B226-78B5A0E847AD}" srcOrd="1" destOrd="0" parTransId="{8C5B00B1-C61C-1049-8071-3FF028F7CBB9}" sibTransId="{904D317A-AAD0-024B-9505-B930DB103980}"/>
    <dgm:cxn modelId="{339675B0-26E0-1B45-94D4-F9EC28C81ACD}" srcId="{F442F701-F925-F545-AC01-F7609CA22C18}" destId="{15EC45A0-E0C1-0C40-9369-A1E0E5FD00BA}" srcOrd="3" destOrd="0" parTransId="{7DB868EC-6198-614A-837E-2350330C04FA}" sibTransId="{FD9147B1-AAD3-8A4F-907D-E336DD3D6EF1}"/>
    <dgm:cxn modelId="{FB398850-1045-F944-B966-B2BA6D155101}" type="presOf" srcId="{C1E1FEFA-91F7-9E42-9659-1F0D78461F07}" destId="{BBA0769B-F558-1D4D-AD5F-D6F80A34C2F0}" srcOrd="0" destOrd="0" presId="urn:microsoft.com/office/officeart/2005/8/layout/cycle3"/>
    <dgm:cxn modelId="{D5627D96-AAE7-1C4F-98EA-EF9131AE5ADC}" type="presOf" srcId="{1A5D075D-B5B8-A349-9608-2F9AA41ADD46}" destId="{79998BE8-B366-6C4B-9955-A6BDDFE88CFD}" srcOrd="0" destOrd="0" presId="urn:microsoft.com/office/officeart/2005/8/layout/cycle3"/>
    <dgm:cxn modelId="{007C30FE-A23F-444A-B4BC-CEBD16BC2C7B}" type="presOf" srcId="{160B5F1C-0084-C548-AAE1-021C884E00B3}" destId="{082F1AE8-766F-E248-8716-7779CBA2948D}" srcOrd="0" destOrd="0" presId="urn:microsoft.com/office/officeart/2005/8/layout/cycle3"/>
    <dgm:cxn modelId="{5480DF0E-23D5-314F-9753-069EE077AA43}" srcId="{F442F701-F925-F545-AC01-F7609CA22C18}" destId="{1A5D075D-B5B8-A349-9608-2F9AA41ADD46}" srcOrd="2" destOrd="0" parTransId="{6A731355-F993-6343-AF79-87F08F513D1C}" sibTransId="{03296C7D-4B28-B549-8DEA-DB1A358902F9}"/>
    <dgm:cxn modelId="{BB3539CD-F2FE-074C-809C-4349A4ECFA93}" type="presOf" srcId="{34217D49-2E94-E141-846A-7C2FB56B07B1}" destId="{439CD42D-A11B-8046-8781-CEF9292AF3A0}" srcOrd="0" destOrd="0" presId="urn:microsoft.com/office/officeart/2005/8/layout/cycle3"/>
    <dgm:cxn modelId="{9FD57F29-0533-2948-A6EF-45FFE72624B9}" type="presOf" srcId="{BCFD0268-DDB0-E044-B226-78B5A0E847AD}" destId="{BC0DA0F8-D401-264A-A44D-FA56275430FE}" srcOrd="0" destOrd="0" presId="urn:microsoft.com/office/officeart/2005/8/layout/cycle3"/>
    <dgm:cxn modelId="{08E68AFC-3D97-324F-8A52-9ED974F569D8}" srcId="{F442F701-F925-F545-AC01-F7609CA22C18}" destId="{160B5F1C-0084-C548-AAE1-021C884E00B3}" srcOrd="4" destOrd="0" parTransId="{8F71F8A2-E443-204A-8B95-AA701F28C95E}" sibTransId="{16190994-915A-A647-97A0-AA5887364D71}"/>
    <dgm:cxn modelId="{022332FA-9995-FC4F-A376-F1C412D9A27C}" srcId="{F442F701-F925-F545-AC01-F7609CA22C18}" destId="{C1E1FEFA-91F7-9E42-9659-1F0D78461F07}" srcOrd="6" destOrd="0" parTransId="{AFF09885-D93A-D643-AF06-085EE89F9D17}" sibTransId="{4A1A09FF-881D-0D44-BDE0-AE5A3467ACF1}"/>
    <dgm:cxn modelId="{8E697E7E-702D-FD46-8A46-3ADAAE62F853}" srcId="{F442F701-F925-F545-AC01-F7609CA22C18}" destId="{164C07A8-9A6F-7E4A-AEE3-0456871C7ECD}" srcOrd="0" destOrd="0" parTransId="{FC737349-7D69-CA4D-B00E-E307367C81C8}" sibTransId="{34217D49-2E94-E141-846A-7C2FB56B07B1}"/>
    <dgm:cxn modelId="{AA2A5F71-478C-E441-8391-0E59DC375919}" type="presOf" srcId="{164C07A8-9A6F-7E4A-AEE3-0456871C7ECD}" destId="{435A92D4-E6A8-E247-8D34-72601713BEB4}" srcOrd="0" destOrd="0" presId="urn:microsoft.com/office/officeart/2005/8/layout/cycle3"/>
    <dgm:cxn modelId="{5963CA8C-E5DD-7E47-80B8-8C60D82D68FE}" type="presOf" srcId="{F442F701-F925-F545-AC01-F7609CA22C18}" destId="{84E304BC-AB4C-BA4E-9B7F-0EEF5A6E39C8}" srcOrd="0" destOrd="0" presId="urn:microsoft.com/office/officeart/2005/8/layout/cycle3"/>
    <dgm:cxn modelId="{E3D81F87-5B05-CB46-B57F-725548EA9682}" srcId="{F442F701-F925-F545-AC01-F7609CA22C18}" destId="{A0D2F74C-185B-B24C-889B-33F1812008DA}" srcOrd="5" destOrd="0" parTransId="{263D5521-E575-5A46-82AE-2ABFEE1E7C35}" sibTransId="{FA11506D-A165-B046-BCFF-D36554A84A28}"/>
    <dgm:cxn modelId="{EA6C4516-3FB6-854F-8E06-22EB93D96724}" type="presOf" srcId="{15EC45A0-E0C1-0C40-9369-A1E0E5FD00BA}" destId="{56DBF1DF-028E-454C-9B3F-638EDBA16DD8}" srcOrd="0" destOrd="0" presId="urn:microsoft.com/office/officeart/2005/8/layout/cycle3"/>
    <dgm:cxn modelId="{00E462E2-5DE9-6C45-9BD6-B9AD1FE3F833}" type="presOf" srcId="{A0D2F74C-185B-B24C-889B-33F1812008DA}" destId="{DFF94B29-C797-2B47-A0B1-6E4CD8D3CE1A}" srcOrd="0" destOrd="0" presId="urn:microsoft.com/office/officeart/2005/8/layout/cycle3"/>
    <dgm:cxn modelId="{81124D37-88E8-294F-8047-8163171D5137}" type="presParOf" srcId="{84E304BC-AB4C-BA4E-9B7F-0EEF5A6E39C8}" destId="{AE7D55C6-2166-0D4F-A90A-051846CC9A62}" srcOrd="0" destOrd="0" presId="urn:microsoft.com/office/officeart/2005/8/layout/cycle3"/>
    <dgm:cxn modelId="{231118B3-8CEB-9F49-9B73-90488EEB85AF}" type="presParOf" srcId="{AE7D55C6-2166-0D4F-A90A-051846CC9A62}" destId="{435A92D4-E6A8-E247-8D34-72601713BEB4}" srcOrd="0" destOrd="0" presId="urn:microsoft.com/office/officeart/2005/8/layout/cycle3"/>
    <dgm:cxn modelId="{3DD1B393-18E5-A94A-84B9-CB381F8FFDFF}" type="presParOf" srcId="{AE7D55C6-2166-0D4F-A90A-051846CC9A62}" destId="{439CD42D-A11B-8046-8781-CEF9292AF3A0}" srcOrd="1" destOrd="0" presId="urn:microsoft.com/office/officeart/2005/8/layout/cycle3"/>
    <dgm:cxn modelId="{DFA29124-4208-D24C-8A4D-2E7F6BE2A4E3}" type="presParOf" srcId="{AE7D55C6-2166-0D4F-A90A-051846CC9A62}" destId="{BC0DA0F8-D401-264A-A44D-FA56275430FE}" srcOrd="2" destOrd="0" presId="urn:microsoft.com/office/officeart/2005/8/layout/cycle3"/>
    <dgm:cxn modelId="{3366811C-56AB-F14B-BCD1-957E8F117530}" type="presParOf" srcId="{AE7D55C6-2166-0D4F-A90A-051846CC9A62}" destId="{79998BE8-B366-6C4B-9955-A6BDDFE88CFD}" srcOrd="3" destOrd="0" presId="urn:microsoft.com/office/officeart/2005/8/layout/cycle3"/>
    <dgm:cxn modelId="{AAE4E6A5-96F1-B443-AF08-A33D3199C532}" type="presParOf" srcId="{AE7D55C6-2166-0D4F-A90A-051846CC9A62}" destId="{56DBF1DF-028E-454C-9B3F-638EDBA16DD8}" srcOrd="4" destOrd="0" presId="urn:microsoft.com/office/officeart/2005/8/layout/cycle3"/>
    <dgm:cxn modelId="{0E1EE5C3-6842-AE48-9BCF-7CE5C6DD026C}" type="presParOf" srcId="{AE7D55C6-2166-0D4F-A90A-051846CC9A62}" destId="{082F1AE8-766F-E248-8716-7779CBA2948D}" srcOrd="5" destOrd="0" presId="urn:microsoft.com/office/officeart/2005/8/layout/cycle3"/>
    <dgm:cxn modelId="{A05B0AB1-1AC8-FC45-8B23-5A7DB845533B}" type="presParOf" srcId="{AE7D55C6-2166-0D4F-A90A-051846CC9A62}" destId="{DFF94B29-C797-2B47-A0B1-6E4CD8D3CE1A}" srcOrd="6" destOrd="0" presId="urn:microsoft.com/office/officeart/2005/8/layout/cycle3"/>
    <dgm:cxn modelId="{34E14151-2F6A-F849-9729-C05A51FC9E8D}" type="presParOf" srcId="{AE7D55C6-2166-0D4F-A90A-051846CC9A62}" destId="{BBA0769B-F558-1D4D-AD5F-D6F80A34C2F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3018-8E76-BE4F-84DD-7684B0E16BFA}">
      <dsp:nvSpPr>
        <dsp:cNvPr id="0" name=""/>
        <dsp:cNvSpPr/>
      </dsp:nvSpPr>
      <dsp:spPr>
        <a:xfrm>
          <a:off x="4204855" y="2215781"/>
          <a:ext cx="2867337" cy="568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719"/>
              </a:lnTo>
              <a:lnTo>
                <a:pt x="2867337" y="387719"/>
              </a:lnTo>
              <a:lnTo>
                <a:pt x="2867337" y="568944"/>
              </a:lnTo>
            </a:path>
          </a:pathLst>
        </a:custGeom>
        <a:noFill/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87DA-21FA-7B43-9419-66EEB83AD3C1}">
      <dsp:nvSpPr>
        <dsp:cNvPr id="0" name=""/>
        <dsp:cNvSpPr/>
      </dsp:nvSpPr>
      <dsp:spPr>
        <a:xfrm>
          <a:off x="4050497" y="2215781"/>
          <a:ext cx="154358" cy="568944"/>
        </a:xfrm>
        <a:custGeom>
          <a:avLst/>
          <a:gdLst/>
          <a:ahLst/>
          <a:cxnLst/>
          <a:rect l="0" t="0" r="0" b="0"/>
          <a:pathLst>
            <a:path>
              <a:moveTo>
                <a:pt x="154358" y="0"/>
              </a:moveTo>
              <a:lnTo>
                <a:pt x="154358" y="387719"/>
              </a:lnTo>
              <a:lnTo>
                <a:pt x="0" y="387719"/>
              </a:lnTo>
              <a:lnTo>
                <a:pt x="0" y="568944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9124-A34D-BF4C-ACB5-60BAF2E2E9C4}">
      <dsp:nvSpPr>
        <dsp:cNvPr id="0" name=""/>
        <dsp:cNvSpPr/>
      </dsp:nvSpPr>
      <dsp:spPr>
        <a:xfrm>
          <a:off x="1183159" y="2215781"/>
          <a:ext cx="3021696" cy="568944"/>
        </a:xfrm>
        <a:custGeom>
          <a:avLst/>
          <a:gdLst/>
          <a:ahLst/>
          <a:cxnLst/>
          <a:rect l="0" t="0" r="0" b="0"/>
          <a:pathLst>
            <a:path>
              <a:moveTo>
                <a:pt x="3021696" y="0"/>
              </a:moveTo>
              <a:lnTo>
                <a:pt x="3021696" y="387719"/>
              </a:lnTo>
              <a:lnTo>
                <a:pt x="0" y="387719"/>
              </a:lnTo>
              <a:lnTo>
                <a:pt x="0" y="568944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4FDD-2AD2-F646-BE29-78F931955C07}">
      <dsp:nvSpPr>
        <dsp:cNvPr id="0" name=""/>
        <dsp:cNvSpPr/>
      </dsp:nvSpPr>
      <dsp:spPr>
        <a:xfrm>
          <a:off x="2444557" y="973558"/>
          <a:ext cx="3520596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FB47D-A5D3-B84C-BFA1-A9DDCB2CD822}">
      <dsp:nvSpPr>
        <dsp:cNvPr id="0" name=""/>
        <dsp:cNvSpPr/>
      </dsp:nvSpPr>
      <dsp:spPr>
        <a:xfrm>
          <a:off x="2661919" y="1180052"/>
          <a:ext cx="3520596" cy="124222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DATA TYPES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698302" y="1216435"/>
        <a:ext cx="3447830" cy="1169456"/>
      </dsp:txXfrm>
    </dsp:sp>
    <dsp:sp modelId="{EB6E7DF2-1B40-2941-AF6D-FD33BF0398E6}">
      <dsp:nvSpPr>
        <dsp:cNvPr id="0" name=""/>
        <dsp:cNvSpPr/>
      </dsp:nvSpPr>
      <dsp:spPr>
        <a:xfrm>
          <a:off x="4006" y="2784725"/>
          <a:ext cx="2358305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F1739-E539-704C-A6E5-F1D75268FAF8}">
      <dsp:nvSpPr>
        <dsp:cNvPr id="0" name=""/>
        <dsp:cNvSpPr/>
      </dsp:nvSpPr>
      <dsp:spPr>
        <a:xfrm>
          <a:off x="221368" y="2991219"/>
          <a:ext cx="2358305" cy="124222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UNIVARIATE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57751" y="3027602"/>
        <a:ext cx="2285539" cy="1169456"/>
      </dsp:txXfrm>
    </dsp:sp>
    <dsp:sp modelId="{7CE230EB-7A72-CA49-99F7-8BFEFF4B1F2D}">
      <dsp:nvSpPr>
        <dsp:cNvPr id="0" name=""/>
        <dsp:cNvSpPr/>
      </dsp:nvSpPr>
      <dsp:spPr>
        <a:xfrm>
          <a:off x="2797035" y="2784725"/>
          <a:ext cx="2506922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D1AAF-E31F-474F-906C-34D0AE54F6BC}">
      <dsp:nvSpPr>
        <dsp:cNvPr id="0" name=""/>
        <dsp:cNvSpPr/>
      </dsp:nvSpPr>
      <dsp:spPr>
        <a:xfrm>
          <a:off x="3014397" y="2991219"/>
          <a:ext cx="2506922" cy="124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none" kern="1200" dirty="0" smtClean="0"/>
            <a:t>MULTIVARIATE</a:t>
          </a:r>
          <a:endParaRPr lang="en-US" sz="2100" b="1" i="0" u="none" kern="1200" dirty="0"/>
        </a:p>
      </dsp:txBody>
      <dsp:txXfrm>
        <a:off x="3050780" y="3027602"/>
        <a:ext cx="2434156" cy="1169456"/>
      </dsp:txXfrm>
    </dsp:sp>
    <dsp:sp modelId="{03A24642-2A10-DF46-A8EA-2A686D79FB23}">
      <dsp:nvSpPr>
        <dsp:cNvPr id="0" name=""/>
        <dsp:cNvSpPr/>
      </dsp:nvSpPr>
      <dsp:spPr>
        <a:xfrm>
          <a:off x="5738682" y="2784725"/>
          <a:ext cx="2667022" cy="1242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270A88-B967-4143-A00A-0983A8548353}">
      <dsp:nvSpPr>
        <dsp:cNvPr id="0" name=""/>
        <dsp:cNvSpPr/>
      </dsp:nvSpPr>
      <dsp:spPr>
        <a:xfrm>
          <a:off x="5956043" y="2991219"/>
          <a:ext cx="2667022" cy="124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none" kern="1200" dirty="0" smtClean="0"/>
            <a:t>DOUBLE MULTIVARIATE (Repeated Measures)</a:t>
          </a:r>
          <a:endParaRPr lang="en-US" sz="2100" b="1" i="0" u="none" kern="1200" dirty="0"/>
        </a:p>
      </dsp:txBody>
      <dsp:txXfrm>
        <a:off x="5992426" y="3027602"/>
        <a:ext cx="2594256" cy="11694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B852-DF69-AF4E-BD22-697031385B87}">
      <dsp:nvSpPr>
        <dsp:cNvPr id="0" name=""/>
        <dsp:cNvSpPr/>
      </dsp:nvSpPr>
      <dsp:spPr>
        <a:xfrm>
          <a:off x="6490313" y="3679362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D72BE-97BC-8A47-89BF-2A3A4323ABE6}">
      <dsp:nvSpPr>
        <dsp:cNvPr id="0" name=""/>
        <dsp:cNvSpPr/>
      </dsp:nvSpPr>
      <dsp:spPr>
        <a:xfrm>
          <a:off x="5586745" y="3679362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5E356-222A-6243-9DA5-6201E4B8C6E3}">
      <dsp:nvSpPr>
        <dsp:cNvPr id="0" name=""/>
        <dsp:cNvSpPr/>
      </dsp:nvSpPr>
      <dsp:spPr>
        <a:xfrm>
          <a:off x="5586745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317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F09CC-7610-CE45-B7DE-62932AF94FC5}">
      <dsp:nvSpPr>
        <dsp:cNvPr id="0" name=""/>
        <dsp:cNvSpPr/>
      </dsp:nvSpPr>
      <dsp:spPr>
        <a:xfrm>
          <a:off x="4683177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317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87DA-21FA-7B43-9419-66EEB83AD3C1}">
      <dsp:nvSpPr>
        <dsp:cNvPr id="0" name=""/>
        <dsp:cNvSpPr/>
      </dsp:nvSpPr>
      <dsp:spPr>
        <a:xfrm>
          <a:off x="3807691" y="941551"/>
          <a:ext cx="1779054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1779054" y="293043"/>
              </a:lnTo>
              <a:lnTo>
                <a:pt x="1779054" y="430016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A7A4-A63A-964C-B0FA-4A9AFB337371}">
      <dsp:nvSpPr>
        <dsp:cNvPr id="0" name=""/>
        <dsp:cNvSpPr/>
      </dsp:nvSpPr>
      <dsp:spPr>
        <a:xfrm>
          <a:off x="1972474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043"/>
              </a:lnTo>
              <a:lnTo>
                <a:pt x="903567" y="293043"/>
              </a:lnTo>
              <a:lnTo>
                <a:pt x="903567" y="430016"/>
              </a:lnTo>
            </a:path>
          </a:pathLst>
        </a:custGeom>
        <a:noFill/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C4AEE-1003-EB42-8E62-4E8A5F33AADD}">
      <dsp:nvSpPr>
        <dsp:cNvPr id="0" name=""/>
        <dsp:cNvSpPr/>
      </dsp:nvSpPr>
      <dsp:spPr>
        <a:xfrm>
          <a:off x="1068906" y="2310456"/>
          <a:ext cx="903567" cy="430016"/>
        </a:xfrm>
        <a:custGeom>
          <a:avLst/>
          <a:gdLst/>
          <a:ahLst/>
          <a:cxnLst/>
          <a:rect l="0" t="0" r="0" b="0"/>
          <a:pathLst>
            <a:path>
              <a:moveTo>
                <a:pt x="903567" y="0"/>
              </a:moveTo>
              <a:lnTo>
                <a:pt x="90356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317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E9124-A34D-BF4C-ACB5-60BAF2E2E9C4}">
      <dsp:nvSpPr>
        <dsp:cNvPr id="0" name=""/>
        <dsp:cNvSpPr/>
      </dsp:nvSpPr>
      <dsp:spPr>
        <a:xfrm>
          <a:off x="1972474" y="941551"/>
          <a:ext cx="1835217" cy="430016"/>
        </a:xfrm>
        <a:custGeom>
          <a:avLst/>
          <a:gdLst/>
          <a:ahLst/>
          <a:cxnLst/>
          <a:rect l="0" t="0" r="0" b="0"/>
          <a:pathLst>
            <a:path>
              <a:moveTo>
                <a:pt x="1835217" y="0"/>
              </a:moveTo>
              <a:lnTo>
                <a:pt x="1835217" y="293043"/>
              </a:lnTo>
              <a:lnTo>
                <a:pt x="0" y="293043"/>
              </a:lnTo>
              <a:lnTo>
                <a:pt x="0" y="430016"/>
              </a:lnTo>
            </a:path>
          </a:pathLst>
        </a:custGeom>
        <a:noFill/>
        <a:ln w="4762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E4FDD-2AD2-F646-BE29-78F931955C07}">
      <dsp:nvSpPr>
        <dsp:cNvPr id="0" name=""/>
        <dsp:cNvSpPr/>
      </dsp:nvSpPr>
      <dsp:spPr>
        <a:xfrm>
          <a:off x="2477233" y="2662"/>
          <a:ext cx="266091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FB47D-A5D3-B84C-BFA1-A9DDCB2CD822}">
      <dsp:nvSpPr>
        <dsp:cNvPr id="0" name=""/>
        <dsp:cNvSpPr/>
      </dsp:nvSpPr>
      <dsp:spPr>
        <a:xfrm>
          <a:off x="2641518" y="158733"/>
          <a:ext cx="266091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5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DATA TYPES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2669017" y="186232"/>
        <a:ext cx="2605917" cy="883891"/>
      </dsp:txXfrm>
    </dsp:sp>
    <dsp:sp modelId="{EB6E7DF2-1B40-2941-AF6D-FD33BF0398E6}">
      <dsp:nvSpPr>
        <dsp:cNvPr id="0" name=""/>
        <dsp:cNvSpPr/>
      </dsp:nvSpPr>
      <dsp:spPr>
        <a:xfrm>
          <a:off x="1081253" y="1371567"/>
          <a:ext cx="1782440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AF1739-E539-704C-A6E5-F1D75268FAF8}">
      <dsp:nvSpPr>
        <dsp:cNvPr id="0" name=""/>
        <dsp:cNvSpPr/>
      </dsp:nvSpPr>
      <dsp:spPr>
        <a:xfrm>
          <a:off x="1245538" y="1527638"/>
          <a:ext cx="1782440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50000"/>
                <a:alpha val="90000"/>
              </a:schemeClr>
            </a:gs>
            <a:gs pos="100000">
              <a:schemeClr val="tx2">
                <a:lumMod val="40000"/>
                <a:lumOff val="60000"/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CATEGORICAL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1273037" y="1555137"/>
        <a:ext cx="1727442" cy="883891"/>
      </dsp:txXfrm>
    </dsp:sp>
    <dsp:sp modelId="{78A63309-2597-6747-977E-D5B803252D74}">
      <dsp:nvSpPr>
        <dsp:cNvPr id="0" name=""/>
        <dsp:cNvSpPr/>
      </dsp:nvSpPr>
      <dsp:spPr>
        <a:xfrm>
          <a:off x="329623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F71FF-5CDB-2342-81B7-188DD1623459}">
      <dsp:nvSpPr>
        <dsp:cNvPr id="0" name=""/>
        <dsp:cNvSpPr/>
      </dsp:nvSpPr>
      <dsp:spPr>
        <a:xfrm>
          <a:off x="493908" y="2896544"/>
          <a:ext cx="147856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NOMINAL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521407" y="2924043"/>
        <a:ext cx="1423567" cy="883891"/>
      </dsp:txXfrm>
    </dsp:sp>
    <dsp:sp modelId="{26ADF258-BCCD-154F-A971-624095695CB5}">
      <dsp:nvSpPr>
        <dsp:cNvPr id="0" name=""/>
        <dsp:cNvSpPr/>
      </dsp:nvSpPr>
      <dsp:spPr>
        <a:xfrm>
          <a:off x="2136759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3E546-73BE-AC49-8812-3E177A2C89CF}">
      <dsp:nvSpPr>
        <dsp:cNvPr id="0" name=""/>
        <dsp:cNvSpPr/>
      </dsp:nvSpPr>
      <dsp:spPr>
        <a:xfrm>
          <a:off x="2301044" y="2896544"/>
          <a:ext cx="1478565" cy="938889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75000"/>
                <a:alpha val="90000"/>
              </a:schemeClr>
            </a:gs>
            <a:gs pos="100000">
              <a:schemeClr val="bg1">
                <a:alpha val="90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ORDINAL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2328543" y="2924043"/>
        <a:ext cx="1423567" cy="883891"/>
      </dsp:txXfrm>
    </dsp:sp>
    <dsp:sp modelId="{7CE230EB-7A72-CA49-99F7-8BFEFF4B1F2D}">
      <dsp:nvSpPr>
        <dsp:cNvPr id="0" name=""/>
        <dsp:cNvSpPr/>
      </dsp:nvSpPr>
      <dsp:spPr>
        <a:xfrm>
          <a:off x="4639362" y="1371567"/>
          <a:ext cx="1894767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00000"/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D1AAF-E31F-474F-906C-34D0AE54F6BC}">
      <dsp:nvSpPr>
        <dsp:cNvPr id="0" name=""/>
        <dsp:cNvSpPr/>
      </dsp:nvSpPr>
      <dsp:spPr>
        <a:xfrm>
          <a:off x="4803647" y="1527638"/>
          <a:ext cx="1894767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u="none" kern="1200" dirty="0" smtClean="0"/>
            <a:t>NUMERICAL</a:t>
          </a:r>
          <a:endParaRPr lang="en-US" sz="1900" b="1" i="0" u="none" kern="1200" dirty="0"/>
        </a:p>
      </dsp:txBody>
      <dsp:txXfrm>
        <a:off x="4831146" y="1555137"/>
        <a:ext cx="1839769" cy="883891"/>
      </dsp:txXfrm>
    </dsp:sp>
    <dsp:sp modelId="{379BF5A3-07E1-004B-8C8A-7396C8A61549}">
      <dsp:nvSpPr>
        <dsp:cNvPr id="0" name=""/>
        <dsp:cNvSpPr/>
      </dsp:nvSpPr>
      <dsp:spPr>
        <a:xfrm>
          <a:off x="3943895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A590C-DB05-7549-9FB1-5001427A6A23}">
      <dsp:nvSpPr>
        <dsp:cNvPr id="0" name=""/>
        <dsp:cNvSpPr/>
      </dsp:nvSpPr>
      <dsp:spPr>
        <a:xfrm>
          <a:off x="4108180" y="2896544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DISCRETE</a:t>
          </a:r>
          <a:endParaRPr lang="en-US" sz="1900" b="1" i="0" kern="1200" dirty="0"/>
        </a:p>
      </dsp:txBody>
      <dsp:txXfrm>
        <a:off x="4135679" y="2924043"/>
        <a:ext cx="1423567" cy="883891"/>
      </dsp:txXfrm>
    </dsp:sp>
    <dsp:sp modelId="{3DD1D067-C4D3-1E42-94A0-2D4CE4B026B6}">
      <dsp:nvSpPr>
        <dsp:cNvPr id="0" name=""/>
        <dsp:cNvSpPr/>
      </dsp:nvSpPr>
      <dsp:spPr>
        <a:xfrm>
          <a:off x="5751030" y="2740473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A0FA23-7ECA-FA48-B58D-F8A72C7268B8}">
      <dsp:nvSpPr>
        <dsp:cNvPr id="0" name=""/>
        <dsp:cNvSpPr/>
      </dsp:nvSpPr>
      <dsp:spPr>
        <a:xfrm>
          <a:off x="5915316" y="2896544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CONTINUOS</a:t>
          </a:r>
          <a:endParaRPr lang="en-US" sz="1900" b="1" i="0" kern="1200" dirty="0"/>
        </a:p>
      </dsp:txBody>
      <dsp:txXfrm>
        <a:off x="5942815" y="2924043"/>
        <a:ext cx="1423567" cy="883891"/>
      </dsp:txXfrm>
    </dsp:sp>
    <dsp:sp modelId="{5B4F44FC-4F33-6E4A-9F5B-F986B07DC5D8}">
      <dsp:nvSpPr>
        <dsp:cNvPr id="0" name=""/>
        <dsp:cNvSpPr/>
      </dsp:nvSpPr>
      <dsp:spPr>
        <a:xfrm>
          <a:off x="4847463" y="4109378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75E63-16F8-604F-80E2-C088984B124D}">
      <dsp:nvSpPr>
        <dsp:cNvPr id="0" name=""/>
        <dsp:cNvSpPr/>
      </dsp:nvSpPr>
      <dsp:spPr>
        <a:xfrm>
          <a:off x="5011748" y="4265449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INTERVAL</a:t>
          </a:r>
          <a:endParaRPr lang="en-US" sz="1900" b="1" i="0" kern="1200" dirty="0"/>
        </a:p>
      </dsp:txBody>
      <dsp:txXfrm>
        <a:off x="5039247" y="4292948"/>
        <a:ext cx="1423567" cy="883891"/>
      </dsp:txXfrm>
    </dsp:sp>
    <dsp:sp modelId="{B8ED5488-54AC-B447-AC98-EC5061543795}">
      <dsp:nvSpPr>
        <dsp:cNvPr id="0" name=""/>
        <dsp:cNvSpPr/>
      </dsp:nvSpPr>
      <dsp:spPr>
        <a:xfrm>
          <a:off x="6654598" y="4109378"/>
          <a:ext cx="1478565" cy="938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7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7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35517-487F-A64A-8C34-9A08DC06194D}">
      <dsp:nvSpPr>
        <dsp:cNvPr id="0" name=""/>
        <dsp:cNvSpPr/>
      </dsp:nvSpPr>
      <dsp:spPr>
        <a:xfrm>
          <a:off x="6818883" y="4265449"/>
          <a:ext cx="1478565" cy="938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/>
            <a:t>RATIO</a:t>
          </a:r>
          <a:endParaRPr lang="en-US" sz="1900" b="1" i="0" kern="1200" dirty="0"/>
        </a:p>
      </dsp:txBody>
      <dsp:txXfrm>
        <a:off x="6846382" y="4292948"/>
        <a:ext cx="1423567" cy="8838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61BE6-9A62-9A4B-B3F3-59CA5A155F89}">
      <dsp:nvSpPr>
        <dsp:cNvPr id="0" name=""/>
        <dsp:cNvSpPr/>
      </dsp:nvSpPr>
      <dsp:spPr>
        <a:xfrm>
          <a:off x="2925762" y="1596008"/>
          <a:ext cx="417586" cy="136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233"/>
              </a:lnTo>
              <a:lnTo>
                <a:pt x="417586" y="1364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3B2E3-2C35-8843-B163-8C56403FE9A6}">
      <dsp:nvSpPr>
        <dsp:cNvPr id="0" name=""/>
        <dsp:cNvSpPr/>
      </dsp:nvSpPr>
      <dsp:spPr>
        <a:xfrm>
          <a:off x="2508175" y="1596008"/>
          <a:ext cx="417586" cy="1364233"/>
        </a:xfrm>
        <a:custGeom>
          <a:avLst/>
          <a:gdLst/>
          <a:ahLst/>
          <a:cxnLst/>
          <a:rect l="0" t="0" r="0" b="0"/>
          <a:pathLst>
            <a:path>
              <a:moveTo>
                <a:pt x="417586" y="0"/>
              </a:moveTo>
              <a:lnTo>
                <a:pt x="417586" y="1364233"/>
              </a:lnTo>
              <a:lnTo>
                <a:pt x="0" y="13642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44506-0721-694A-BACB-601D895FDF85}">
      <dsp:nvSpPr>
        <dsp:cNvPr id="0" name=""/>
        <dsp:cNvSpPr/>
      </dsp:nvSpPr>
      <dsp:spPr>
        <a:xfrm>
          <a:off x="1703387" y="330224"/>
          <a:ext cx="2444749" cy="1265783"/>
        </a:xfrm>
        <a:prstGeom prst="rect">
          <a:avLst/>
        </a:prstGeom>
        <a:gradFill rotWithShape="0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bg1">
                <a:lumMod val="85000"/>
              </a:schemeClr>
            </a:gs>
          </a:gsLst>
          <a:lin ang="16200000" scaled="0"/>
        </a:gradFill>
        <a:ln>
          <a:noFill/>
        </a:ln>
        <a:effectLst>
          <a:reflection stA="50000" endPos="75000" dist="12700" dir="5400000" sy="-100000" algn="bl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17861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STATISTICS</a:t>
          </a:r>
          <a:endParaRPr lang="en-US" sz="3800" kern="1200" dirty="0"/>
        </a:p>
      </dsp:txBody>
      <dsp:txXfrm>
        <a:off x="1703387" y="330224"/>
        <a:ext cx="2444749" cy="1265783"/>
      </dsp:txXfrm>
    </dsp:sp>
    <dsp:sp modelId="{65E19559-2F46-454F-A82F-B4ECFB9AB6A5}">
      <dsp:nvSpPr>
        <dsp:cNvPr id="0" name=""/>
        <dsp:cNvSpPr/>
      </dsp:nvSpPr>
      <dsp:spPr>
        <a:xfrm>
          <a:off x="2192337" y="1314722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PROBABILITY</a:t>
          </a:r>
          <a:endParaRPr lang="en-US" sz="2700" kern="1200" dirty="0"/>
        </a:p>
      </dsp:txBody>
      <dsp:txXfrm>
        <a:off x="2192337" y="1314722"/>
        <a:ext cx="2200274" cy="421927"/>
      </dsp:txXfrm>
    </dsp:sp>
    <dsp:sp modelId="{B77DCD3B-DFF1-3943-BFAE-02811EF61DE8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gradFill rotWithShape="0">
          <a:gsLst>
            <a:gs pos="0">
              <a:schemeClr val="accent4">
                <a:lumMod val="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4">
              <a:lumMod val="50000"/>
            </a:schemeClr>
          </a:solidFill>
        </a:ln>
        <a:effectLst>
          <a:glow rad="228600">
            <a:schemeClr val="accent4">
              <a:lumMod val="60000"/>
              <a:lumOff val="40000"/>
              <a:alpha val="75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17861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BAYESIAN STATISTICS</a:t>
          </a:r>
          <a:endParaRPr lang="en-US" sz="3800" kern="1200" dirty="0"/>
        </a:p>
      </dsp:txBody>
      <dsp:txXfrm>
        <a:off x="63425" y="2327349"/>
        <a:ext cx="2444749" cy="1265783"/>
      </dsp:txXfrm>
    </dsp:sp>
    <dsp:sp modelId="{115946D7-1C9A-604E-86C7-DC3E61C13488}">
      <dsp:nvSpPr>
        <dsp:cNvPr id="0" name=""/>
        <dsp:cNvSpPr/>
      </dsp:nvSpPr>
      <dsp:spPr>
        <a:xfrm>
          <a:off x="552375" y="3311847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SUBJECTIVE PROBABILITY</a:t>
          </a:r>
          <a:endParaRPr lang="en-US" sz="1600" kern="1200" dirty="0"/>
        </a:p>
      </dsp:txBody>
      <dsp:txXfrm>
        <a:off x="552375" y="3311847"/>
        <a:ext cx="2200274" cy="421927"/>
      </dsp:txXfrm>
    </dsp:sp>
    <dsp:sp modelId="{507F10DE-A4BF-934E-9D5F-76EB6C41EDF8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gradFill rotWithShape="0">
          <a:gsLst>
            <a:gs pos="0">
              <a:schemeClr val="tx1">
                <a:lumMod val="95000"/>
                <a:lumOff val="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17861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CLASSICAL STATISTICS</a:t>
          </a:r>
          <a:endParaRPr lang="en-US" sz="3800" kern="1200" dirty="0"/>
        </a:p>
      </dsp:txBody>
      <dsp:txXfrm>
        <a:off x="3343349" y="2327349"/>
        <a:ext cx="2444750" cy="1265783"/>
      </dsp:txXfrm>
    </dsp:sp>
    <dsp:sp modelId="{221692E6-A754-874E-B280-AAE97616F162}">
      <dsp:nvSpPr>
        <dsp:cNvPr id="0" name=""/>
        <dsp:cNvSpPr/>
      </dsp:nvSpPr>
      <dsp:spPr>
        <a:xfrm>
          <a:off x="3832299" y="3311847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FREQUENTIST PROBABILITY</a:t>
          </a:r>
          <a:endParaRPr lang="en-US" sz="1500" kern="1200" dirty="0"/>
        </a:p>
      </dsp:txBody>
      <dsp:txXfrm>
        <a:off x="3832299" y="3311847"/>
        <a:ext cx="2200275" cy="4219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CD42D-A11B-8046-8781-CEF9292AF3A0}">
      <dsp:nvSpPr>
        <dsp:cNvPr id="0" name=""/>
        <dsp:cNvSpPr/>
      </dsp:nvSpPr>
      <dsp:spPr>
        <a:xfrm>
          <a:off x="1573847" y="-33154"/>
          <a:ext cx="5479377" cy="5479377"/>
        </a:xfrm>
        <a:prstGeom prst="circularArrow">
          <a:avLst>
            <a:gd name="adj1" fmla="val 5544"/>
            <a:gd name="adj2" fmla="val 330680"/>
            <a:gd name="adj3" fmla="val 14496492"/>
            <a:gd name="adj4" fmla="val 16961268"/>
            <a:gd name="adj5" fmla="val 5757"/>
          </a:avLst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  <a:effectLst>
          <a:outerShdw blurRad="50800" dist="139700" dir="2700000" algn="tl" rotWithShape="0">
            <a:srgbClr val="000000">
              <a:alpha val="1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iblet"/>
          <a:bevelB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5A92D4-E6A8-E247-8D34-72601713BEB4}">
      <dsp:nvSpPr>
        <dsp:cNvPr id="0" name=""/>
        <dsp:cNvSpPr/>
      </dsp:nvSpPr>
      <dsp:spPr>
        <a:xfrm>
          <a:off x="3448933" y="3157"/>
          <a:ext cx="1729205" cy="864602"/>
        </a:xfrm>
        <a:prstGeom prst="roundRect">
          <a:avLst/>
        </a:prstGeom>
        <a:gradFill rotWithShape="0">
          <a:gsLst>
            <a:gs pos="0">
              <a:srgbClr val="800000"/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Question/Problem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(Inquiry)</a:t>
          </a:r>
          <a:endParaRPr lang="en-US" sz="1400" kern="1200" dirty="0"/>
        </a:p>
      </dsp:txBody>
      <dsp:txXfrm>
        <a:off x="3491139" y="45363"/>
        <a:ext cx="1644793" cy="780190"/>
      </dsp:txXfrm>
    </dsp:sp>
    <dsp:sp modelId="{BC0DA0F8-D401-264A-A44D-FA56275430FE}">
      <dsp:nvSpPr>
        <dsp:cNvPr id="0" name=""/>
        <dsp:cNvSpPr/>
      </dsp:nvSpPr>
      <dsp:spPr>
        <a:xfrm>
          <a:off x="5275777" y="882919"/>
          <a:ext cx="1729205" cy="864602"/>
        </a:xfrm>
        <a:prstGeom prst="roundRect">
          <a:avLst/>
        </a:prstGeom>
        <a:gradFill rotWithShape="0">
          <a:gsLst>
            <a:gs pos="0">
              <a:srgbClr val="660066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(Collecting Evidence)</a:t>
          </a:r>
          <a:endParaRPr lang="en-US" sz="1400" kern="1200" dirty="0"/>
        </a:p>
      </dsp:txBody>
      <dsp:txXfrm>
        <a:off x="5317983" y="925125"/>
        <a:ext cx="1644793" cy="780190"/>
      </dsp:txXfrm>
    </dsp:sp>
    <dsp:sp modelId="{79998BE8-B366-6C4B-9955-A6BDDFE88CFD}">
      <dsp:nvSpPr>
        <dsp:cNvPr id="0" name=""/>
        <dsp:cNvSpPr/>
      </dsp:nvSpPr>
      <dsp:spPr>
        <a:xfrm>
          <a:off x="5726970" y="2859726"/>
          <a:ext cx="1729205" cy="864602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Manipulations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(First Encounter)</a:t>
          </a:r>
          <a:endParaRPr lang="en-US" sz="1400" kern="1200" dirty="0"/>
        </a:p>
      </dsp:txBody>
      <dsp:txXfrm>
        <a:off x="5769176" y="2901932"/>
        <a:ext cx="1644793" cy="780190"/>
      </dsp:txXfrm>
    </dsp:sp>
    <dsp:sp modelId="{56DBF1DF-028E-454C-9B3F-638EDBA16DD8}">
      <dsp:nvSpPr>
        <dsp:cNvPr id="0" name=""/>
        <dsp:cNvSpPr/>
      </dsp:nvSpPr>
      <dsp:spPr>
        <a:xfrm>
          <a:off x="4462755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Exploratory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(Describing what we have)</a:t>
          </a:r>
          <a:endParaRPr lang="en-US" sz="1400" kern="1200" dirty="0"/>
        </a:p>
      </dsp:txBody>
      <dsp:txXfrm>
        <a:off x="4504961" y="4487208"/>
        <a:ext cx="1644793" cy="780190"/>
      </dsp:txXfrm>
    </dsp:sp>
    <dsp:sp modelId="{082F1AE8-766F-E248-8716-7779CBA2948D}">
      <dsp:nvSpPr>
        <dsp:cNvPr id="0" name=""/>
        <dsp:cNvSpPr/>
      </dsp:nvSpPr>
      <dsp:spPr>
        <a:xfrm>
          <a:off x="2435111" y="4445002"/>
          <a:ext cx="1729205" cy="864602"/>
        </a:xfrm>
        <a:prstGeom prst="roundRect">
          <a:avLst/>
        </a:prstGeom>
        <a:gradFill rotWithShape="0"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Confirmatory Data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(Confirmation of what we have found)  </a:t>
          </a:r>
          <a:endParaRPr lang="en-US" sz="1400" kern="1200" dirty="0"/>
        </a:p>
      </dsp:txBody>
      <dsp:txXfrm>
        <a:off x="2477317" y="4487208"/>
        <a:ext cx="1644793" cy="780190"/>
      </dsp:txXfrm>
    </dsp:sp>
    <dsp:sp modelId="{DFF94B29-C797-2B47-A0B1-6E4CD8D3CE1A}">
      <dsp:nvSpPr>
        <dsp:cNvPr id="0" name=""/>
        <dsp:cNvSpPr/>
      </dsp:nvSpPr>
      <dsp:spPr>
        <a:xfrm>
          <a:off x="1170896" y="2859726"/>
          <a:ext cx="1729205" cy="864602"/>
        </a:xfrm>
        <a:prstGeom prst="roundRect">
          <a:avLst/>
        </a:prstGeom>
        <a:gradFill rotWithShape="0">
          <a:gsLst>
            <a:gs pos="0">
              <a:srgbClr val="3366FF"/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Communicating the Findings</a:t>
          </a:r>
          <a:endParaRPr lang="en-US" sz="1500" kern="1200" dirty="0"/>
        </a:p>
      </dsp:txBody>
      <dsp:txXfrm>
        <a:off x="1213102" y="2901932"/>
        <a:ext cx="1644793" cy="780190"/>
      </dsp:txXfrm>
    </dsp:sp>
    <dsp:sp modelId="{BBA0769B-F558-1D4D-AD5F-D6F80A34C2F0}">
      <dsp:nvSpPr>
        <dsp:cNvPr id="0" name=""/>
        <dsp:cNvSpPr/>
      </dsp:nvSpPr>
      <dsp:spPr>
        <a:xfrm>
          <a:off x="1622089" y="882919"/>
          <a:ext cx="1729205" cy="864602"/>
        </a:xfrm>
        <a:prstGeom prst="roundRect">
          <a:avLst/>
        </a:prstGeom>
        <a:gradFill rotWithShape="0">
          <a:gsLst>
            <a:gs pos="0">
              <a:srgbClr val="008000"/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Formulation of New Questions/Problems</a:t>
          </a:r>
          <a:endParaRPr lang="en-US" sz="1500" kern="1200" dirty="0"/>
        </a:p>
      </dsp:txBody>
      <dsp:txXfrm>
        <a:off x="1664295" y="925125"/>
        <a:ext cx="1644793" cy="78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9114A-7BF7-7440-8D7A-55F0F2BB0E4C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DF44-2770-AD4B-BE87-513C324FD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1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D063-15B4-0640-A672-5511D182F775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E6F5-9CDA-5E4D-ACFF-07FDE9ED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6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2E6F5-9CDA-5E4D-ACFF-07FDE9ED42A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8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94CB-98B2-5344-9A58-D82785002FB4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6948-BD57-EF42-BEBE-58259C7A939E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FFA4-17B9-9646-A658-BF47275EEF9F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BD7A-2FDF-604C-B902-49ADD688DD02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DCC1-33E4-FF4F-A5B9-45691A39BC47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C668-9EBC-5948-810E-8D19B243DEC0}" type="datetime1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3E8-71F6-9840-B36B-8334C0E16C31}" type="datetime1">
              <a:rPr lang="en-US" smtClean="0"/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7C83-A3BB-AE49-887C-AC062B2773D0}" type="datetime1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1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F9CF-5865-C64D-A470-D812624FED57}" type="datetime1">
              <a:rPr lang="en-US" smtClean="0"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E5E4-1889-0241-BF6A-119CD6BB9BD0}" type="datetime1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621A-CCAF-6346-8631-896A05E7E787}" type="datetime1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5447-B06B-6E48-ABA0-8B3F078C90AE}" type="datetime1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ISR Conference: August 6-10,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FB51-81F0-DB43-8792-9C3E59202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usiontables/data?docid=1FOXKXeAyiRZ0rgve2zDKzs56gRsrp_cZ8P0yFds%23rows:id=1" TargetMode="External"/><Relationship Id="rId4" Type="http://schemas.openxmlformats.org/officeDocument/2006/relationships/hyperlink" Target="http://mnstats.morris.umn.edu/UMMDataServicesCenter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nstats.morris.umn.edu/UMMDataServicesCenter.html" TargetMode="External"/><Relationship Id="rId4" Type="http://schemas.openxmlformats.org/officeDocument/2006/relationships/hyperlink" Target="http://mnstats.morris.umn.edu/Examples/Lung%20Cancer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stats.stackexchange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endscreen&amp;NR=1&amp;v=ax0tDcFkPic" TargetMode="External"/><Relationship Id="rId4" Type="http://schemas.openxmlformats.org/officeDocument/2006/relationships/hyperlink" Target="https://www.youtube.com/watch?v=ez4DgdurR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nstats.morris.umn.edu/multivariatestatistics/overview.html" TargetMode="External"/><Relationship Id="rId4" Type="http://schemas.openxmlformats.org/officeDocument/2006/relationships/hyperlink" Target="http://mnstats.morris.umn.edu/introstat/nonparametric/learningtools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47815" y="364565"/>
            <a:ext cx="8627073" cy="226864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5" y="380055"/>
            <a:ext cx="8627073" cy="2268640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n-US" b="1" dirty="0"/>
              <a:t>The Key Concepts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Steps </a:t>
            </a:r>
            <a:r>
              <a:rPr lang="en-US" b="1" dirty="0"/>
              <a:t>in 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088" y="4178831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800000"/>
                </a:solidFill>
              </a:rPr>
              <a:t>Engin A. Sungur</a:t>
            </a:r>
          </a:p>
          <a:p>
            <a:pPr algn="r"/>
            <a:r>
              <a:rPr lang="en-US" sz="2800" dirty="0" smtClean="0"/>
              <a:t>Statistics Discipline</a:t>
            </a:r>
          </a:p>
          <a:p>
            <a:pPr algn="r"/>
            <a:r>
              <a:rPr lang="en-US" sz="2800" dirty="0" smtClean="0"/>
              <a:t>University of Minnesota, Morris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5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97579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3060415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0976" y="15458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7922" y="1168474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634753" y="15670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Knowledge</a:t>
            </a:r>
            <a:endParaRPr lang="en-US" sz="1200" dirty="0"/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2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797356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5" y="1393369"/>
            <a:ext cx="8627074" cy="497444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06041"/>
              </p:ext>
            </p:extLst>
          </p:nvPr>
        </p:nvGraphicFramePr>
        <p:xfrm>
          <a:off x="247815" y="995920"/>
          <a:ext cx="8627072" cy="551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Document" r:id="rId4" imgW="8356600" imgH="1968500" progId="Word.Document.12">
                  <p:embed/>
                </p:oleObj>
              </mc:Choice>
              <mc:Fallback>
                <p:oleObj name="Document" r:id="rId4" imgW="8356600" imgH="196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815" y="995920"/>
                        <a:ext cx="8627072" cy="5515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QUESTION/PROBLEM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43473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1860963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0219092"/>
              </p:ext>
            </p:extLst>
          </p:nvPr>
        </p:nvGraphicFramePr>
        <p:xfrm>
          <a:off x="247815" y="1128057"/>
          <a:ext cx="8627073" cy="520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6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61576747"/>
              </p:ext>
            </p:extLst>
          </p:nvPr>
        </p:nvGraphicFramePr>
        <p:xfrm>
          <a:off x="247815" y="1128057"/>
          <a:ext cx="8627073" cy="520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18670"/>
              </p:ext>
            </p:extLst>
          </p:nvPr>
        </p:nvGraphicFramePr>
        <p:xfrm>
          <a:off x="1222146" y="1397000"/>
          <a:ext cx="6663768" cy="4728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942"/>
                <a:gridCol w="1665942"/>
                <a:gridCol w="1665942"/>
                <a:gridCol w="1665942"/>
              </a:tblGrid>
              <a:tr h="56314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Response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85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</a:p>
                    <a:p>
                      <a:pPr algn="ctr"/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Numerical</a:t>
                      </a:r>
                    </a:p>
                    <a:p>
                      <a:pPr algn="ctr"/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Explanatory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</a:p>
                    <a:p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alpha val="50000"/>
                          </a:srgb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</a:p>
                    <a:p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5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71010"/>
              </p:ext>
            </p:extLst>
          </p:nvPr>
        </p:nvGraphicFramePr>
        <p:xfrm>
          <a:off x="1222146" y="1397000"/>
          <a:ext cx="6663768" cy="487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5942"/>
                <a:gridCol w="1665942"/>
                <a:gridCol w="1665942"/>
                <a:gridCol w="1665942"/>
              </a:tblGrid>
              <a:tr h="563146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Response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8857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Categorical</a:t>
                      </a:r>
                    </a:p>
                    <a:p>
                      <a:pPr algn="ctr"/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Numerical</a:t>
                      </a:r>
                    </a:p>
                    <a:p>
                      <a:pPr algn="ctr"/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row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Explanatory Variable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cell3D prstMaterial="dkEdge">
                      <a:bevel w="127000" h="127000"/>
                      <a:lightRig rig="flood" dir="t"/>
                    </a:cell3D>
                    <a:gradFill flip="none" rotWithShape="1">
                      <a:gsLst>
                        <a:gs pos="0">
                          <a:srgbClr val="800000"/>
                        </a:gs>
                        <a:gs pos="100000">
                          <a:schemeClr val="accent2">
                            <a:shade val="80000"/>
                            <a:hueOff val="0"/>
                            <a:satOff val="0"/>
                            <a:lumOff val="0"/>
                            <a:alphaOff val="0"/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  <a:path path="rect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</a:p>
                    <a:p>
                      <a:r>
                        <a:rPr lang="en-US" dirty="0" smtClean="0"/>
                        <a:t>(Nominal or Ordinal)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rgbClr val="FFFF00"/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Chi-square</a:t>
                      </a:r>
                      <a:r>
                        <a:rPr lang="en-US" baseline="0" dirty="0" smtClean="0"/>
                        <a:t> Analysis Through </a:t>
                      </a:r>
                      <a:r>
                        <a:rPr lang="en-US" baseline="0" dirty="0" err="1" smtClean="0"/>
                        <a:t>Crosstabulation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rgbClr val="FFFF00">
                            <a:alpha val="50000"/>
                          </a:srgb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Independent/Dependent t-test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ANOVA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3885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</a:p>
                    <a:p>
                      <a:r>
                        <a:rPr lang="en-US" dirty="0" smtClean="0"/>
                        <a:t>(Interval or Ratio)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Logistic Regression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Log-linear Models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Regression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Correlation</a:t>
                      </a:r>
                      <a:endParaRPr lang="en-US" dirty="0"/>
                    </a:p>
                  </a:txBody>
                  <a:tcPr>
                    <a:cell3D prstMaterial="dkEdge">
                      <a:bevel w="114300" h="114300" prst="relaxedInset"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bg1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DATA TYPES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0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90" y="3210629"/>
            <a:ext cx="8627073" cy="4058263"/>
          </a:xfrm>
        </p:spPr>
        <p:txBody>
          <a:bodyPr/>
          <a:lstStyle/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INTRODUCTIONS &amp; BACKGROUND INFORMATION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STEPS/STAGES OF DATA SCIENCE/STATISTICS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QUESTION/PROBLEM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COLLECTION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DATA MANIPULATIONS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EXPLORATORY DATA ANALYSIS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COMFIRMATORY DATA ANALYSIS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COMMUNICATING THE FINDINGS</a:t>
            </a:r>
          </a:p>
          <a:p>
            <a:pPr marL="914400" lvl="1" indent="-457200" algn="l">
              <a:buFont typeface="Courier New"/>
              <a:buChar char="o"/>
            </a:pPr>
            <a:r>
              <a:rPr lang="en-US" sz="1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FORMULATING NEW QUESTIONS/PROBLEMS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GENERAL REMARKS</a:t>
            </a: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OUTLINE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1995644" y="930026"/>
            <a:ext cx="2577583" cy="1362456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  <a:gs pos="56000">
                <a:schemeClr val="accent3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PRESENTATION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4573227" y="1772295"/>
            <a:ext cx="2578608" cy="1362456"/>
          </a:xfrm>
          <a:prstGeom prst="curvedLef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50000"/>
                </a:schemeClr>
              </a:gs>
              <a:gs pos="82000">
                <a:schemeClr val="accent3">
                  <a:lumMod val="50000"/>
                </a:schemeClr>
              </a:gs>
              <a:gs pos="31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SURVEY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7395505" y="3210629"/>
            <a:ext cx="1438633" cy="1531916"/>
          </a:xfrm>
          <a:prstGeom prst="curvedUpArrow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TEST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8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>
            <a:stCxn id="25" idx="9"/>
            <a:endCxn id="23" idx="3"/>
          </p:cNvCxnSpPr>
          <p:nvPr/>
        </p:nvCxnSpPr>
        <p:spPr>
          <a:xfrm flipH="1" flipV="1">
            <a:off x="3854519" y="3303764"/>
            <a:ext cx="415916" cy="566165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24" idx="6"/>
          </p:cNvCxnSpPr>
          <p:nvPr/>
        </p:nvCxnSpPr>
        <p:spPr>
          <a:xfrm flipV="1">
            <a:off x="4587744" y="3303764"/>
            <a:ext cx="419042" cy="551986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6"/>
          </p:cNvCxnSpPr>
          <p:nvPr/>
        </p:nvCxnSpPr>
        <p:spPr>
          <a:xfrm flipV="1">
            <a:off x="7385821" y="3303764"/>
            <a:ext cx="428422" cy="551986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815" y="991440"/>
            <a:ext cx="862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Association/Correlation does not imply Causation</a:t>
            </a:r>
          </a:p>
          <a:p>
            <a:pPr algn="ctr"/>
            <a:r>
              <a:rPr lang="en-US" sz="2000" dirty="0" smtClean="0"/>
              <a:t>Dependence does not imply Causation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815" y="1736672"/>
            <a:ext cx="8627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/>
              <a:t>but it sure is a hint Lynd &amp; Stevenson (2007), </a:t>
            </a:r>
            <a:r>
              <a:rPr lang="en-US" dirty="0" err="1"/>
              <a:t>Tufte</a:t>
            </a:r>
            <a:r>
              <a:rPr lang="en-US" dirty="0"/>
              <a:t> (2006), von Eye &amp; </a:t>
            </a:r>
            <a:r>
              <a:rPr lang="en-US" dirty="0" err="1"/>
              <a:t>DeShon</a:t>
            </a:r>
            <a:r>
              <a:rPr lang="en-US" dirty="0"/>
              <a:t> (2011)).</a:t>
            </a:r>
          </a:p>
        </p:txBody>
      </p:sp>
      <p:sp>
        <p:nvSpPr>
          <p:cNvPr id="23" name="Dodecagon 22"/>
          <p:cNvSpPr/>
          <p:nvPr/>
        </p:nvSpPr>
        <p:spPr>
          <a:xfrm>
            <a:off x="3466359" y="2931808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Dodecagon 23"/>
          <p:cNvSpPr/>
          <p:nvPr/>
        </p:nvSpPr>
        <p:spPr>
          <a:xfrm>
            <a:off x="4946734" y="2931808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25" name="Dodecagon 24"/>
          <p:cNvSpPr/>
          <p:nvPr/>
        </p:nvSpPr>
        <p:spPr>
          <a:xfrm>
            <a:off x="4210383" y="3812384"/>
            <a:ext cx="448212" cy="429501"/>
          </a:xfrm>
          <a:prstGeom prst="dodecagon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75000"/>
                </a:schemeClr>
              </a:gs>
            </a:gsLst>
          </a:gradFill>
          <a:ln>
            <a:gradFill flip="none" rotWithShape="1">
              <a:gsLst>
                <a:gs pos="0">
                  <a:srgbClr val="800000"/>
                </a:gs>
                <a:gs pos="100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glow rad="101600">
              <a:schemeClr val="accent2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29" name="Dodecagon 28"/>
          <p:cNvSpPr/>
          <p:nvPr/>
        </p:nvSpPr>
        <p:spPr>
          <a:xfrm>
            <a:off x="6273816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Dodecagon 29"/>
          <p:cNvSpPr/>
          <p:nvPr/>
        </p:nvSpPr>
        <p:spPr>
          <a:xfrm>
            <a:off x="7754191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1" name="Dodecagon 30"/>
          <p:cNvSpPr/>
          <p:nvPr/>
        </p:nvSpPr>
        <p:spPr>
          <a:xfrm>
            <a:off x="7017840" y="3812384"/>
            <a:ext cx="448212" cy="429501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75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effectLst>
            <a:glow rad="101600">
              <a:schemeClr val="accent4">
                <a:lumMod val="60000"/>
                <a:lumOff val="40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32" name="Dodecagon 31"/>
          <p:cNvSpPr/>
          <p:nvPr/>
        </p:nvSpPr>
        <p:spPr>
          <a:xfrm>
            <a:off x="753014" y="2931808"/>
            <a:ext cx="448212" cy="429501"/>
          </a:xfrm>
          <a:prstGeom prst="dodecagon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Dodecagon 32"/>
          <p:cNvSpPr/>
          <p:nvPr/>
        </p:nvSpPr>
        <p:spPr>
          <a:xfrm>
            <a:off x="2233389" y="2931808"/>
            <a:ext cx="448212" cy="429501"/>
          </a:xfrm>
          <a:prstGeom prst="dodec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63500" dir="13500000" kx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014" y="4425721"/>
            <a:ext cx="20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CAUSAL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466359" y="4425721"/>
            <a:ext cx="221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COMMON RESPONSE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73816" y="4425721"/>
            <a:ext cx="224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CONFOUNDING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201226" y="5434113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1226" y="5810601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39870" y="5284722"/>
            <a:ext cx="240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Association/Correlation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539870" y="5810601"/>
            <a:ext cx="313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Cause-and-effect Relationship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3716427" y="2554180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36767" y="2557188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499082" y="2557188"/>
            <a:ext cx="1494042" cy="377628"/>
          </a:xfrm>
          <a:custGeom>
            <a:avLst/>
            <a:gdLst>
              <a:gd name="connsiteX0" fmla="*/ 0 w 1494042"/>
              <a:gd name="connsiteY0" fmla="*/ 373516 h 392190"/>
              <a:gd name="connsiteX1" fmla="*/ 765697 w 1494042"/>
              <a:gd name="connsiteY1" fmla="*/ 38 h 392190"/>
              <a:gd name="connsiteX2" fmla="*/ 1494042 w 1494042"/>
              <a:gd name="connsiteY2" fmla="*/ 392190 h 39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2" h="392190">
                <a:moveTo>
                  <a:pt x="0" y="373516"/>
                </a:moveTo>
                <a:cubicBezTo>
                  <a:pt x="258345" y="185221"/>
                  <a:pt x="516690" y="-3074"/>
                  <a:pt x="765697" y="38"/>
                </a:cubicBezTo>
                <a:cubicBezTo>
                  <a:pt x="1014704" y="3150"/>
                  <a:pt x="1391327" y="320607"/>
                  <a:pt x="1494042" y="392190"/>
                </a:cubicBezTo>
              </a:path>
            </a:pathLst>
          </a:custGeom>
          <a:ln cap="rnd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201226" y="3161914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22028" y="3143240"/>
            <a:ext cx="10321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058538" y="2703983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TYPES OF RELATIONSHIPS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7815" y="991440"/>
            <a:ext cx="862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Causal relationships can only be set through experiments.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815" y="1718001"/>
            <a:ext cx="862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PRINCIPALS OF DESIGN OF EXPERIMENTS</a:t>
            </a:r>
            <a:endParaRPr lang="en-US" sz="24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1101856" y="2502306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</a:t>
            </a:r>
            <a:endParaRPr lang="en-US" sz="2400" dirty="0"/>
          </a:p>
        </p:txBody>
      </p:sp>
      <p:sp>
        <p:nvSpPr>
          <p:cNvPr id="17" name="Snip Single Corner Rectangle 16"/>
          <p:cNvSpPr/>
          <p:nvPr/>
        </p:nvSpPr>
        <p:spPr>
          <a:xfrm>
            <a:off x="1101856" y="4055250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RANDOMIZE</a:t>
            </a:r>
            <a:endParaRPr lang="en-US" sz="2400" dirty="0"/>
          </a:p>
        </p:txBody>
      </p:sp>
      <p:sp>
        <p:nvSpPr>
          <p:cNvPr id="18" name="Snip Single Corner Rectangle 17"/>
          <p:cNvSpPr/>
          <p:nvPr/>
        </p:nvSpPr>
        <p:spPr>
          <a:xfrm>
            <a:off x="1101856" y="5608194"/>
            <a:ext cx="6909941" cy="485522"/>
          </a:xfrm>
          <a:prstGeom prst="snip1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REPLICATE</a:t>
            </a:r>
            <a:endParaRPr lang="en-US" sz="24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COLLECTION: DESIGN OF EXPERIMENTS</a:t>
            </a:r>
            <a:endParaRPr lang="en-US" sz="28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6087319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9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MANIPULATIONS: DATA RELIABILITY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270000"/>
            <a:ext cx="862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pple Chancery"/>
                <a:cs typeface="Apple Chancery"/>
              </a:rPr>
              <a:t>Data reliability </a:t>
            </a:r>
            <a:r>
              <a:rPr lang="en-US" sz="2000" dirty="0">
                <a:latin typeface="Apple Chancery"/>
                <a:cs typeface="Apple Chancery"/>
              </a:rPr>
              <a:t>is a state that exists when data is sufficiently complete and error free to </a:t>
            </a:r>
            <a:r>
              <a:rPr lang="en-US" sz="2000" dirty="0" smtClean="0">
                <a:latin typeface="Apple Chancery"/>
                <a:cs typeface="Apple Chancery"/>
              </a:rPr>
              <a:t>be convincing </a:t>
            </a:r>
            <a:r>
              <a:rPr lang="en-US" sz="2000" dirty="0">
                <a:latin typeface="Apple Chancery"/>
                <a:cs typeface="Apple Chancery"/>
              </a:rPr>
              <a:t>for its purpose and context. </a:t>
            </a:r>
            <a:endParaRPr lang="en-US" sz="2000" dirty="0" smtClean="0">
              <a:latin typeface="Apple Chancery"/>
              <a:cs typeface="Apple Chancery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14" y="2580119"/>
            <a:ext cx="8627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COMPLETE: </a:t>
            </a:r>
            <a:r>
              <a:rPr lang="en-US" sz="2000" dirty="0" smtClean="0"/>
              <a:t>Includes all of the data elements (variables/fields) needed for the analysis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ACCURATE: </a:t>
            </a:r>
            <a:endParaRPr lang="en-US" sz="2000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sz="2000" b="1" dirty="0" smtClean="0"/>
              <a:t>CONSISTENT: </a:t>
            </a:r>
            <a:r>
              <a:rPr lang="en-US" sz="2000" dirty="0" smtClean="0"/>
              <a:t>The data was obtained and used in a manner that is clear and well-defined enough to yield similar results in similar analysis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b="1" dirty="0" smtClean="0"/>
              <a:t>CORRECT: </a:t>
            </a:r>
            <a:r>
              <a:rPr lang="en-US" sz="2000" dirty="0" smtClean="0"/>
              <a:t>The data set reflects the data entered at the source and/or properly represents the intended results.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b="1" dirty="0" smtClean="0"/>
              <a:t>UNALTERED: </a:t>
            </a:r>
            <a:r>
              <a:rPr lang="en-US" sz="2000" dirty="0" smtClean="0"/>
              <a:t>The data reflects source and has not been tampered with.</a:t>
            </a:r>
            <a:endParaRPr lang="en-US" sz="2000" b="1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1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55198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DATA MANIPULATIONS: DATABASE</a:t>
            </a:r>
            <a:endParaRPr lang="en-US" sz="28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270000"/>
            <a:ext cx="862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Chancery"/>
                <a:cs typeface="Apple Chancery"/>
              </a:rPr>
              <a:t>Database </a:t>
            </a:r>
            <a:r>
              <a:rPr lang="en-US" sz="2000" dirty="0" smtClean="0">
                <a:latin typeface="Apple Chancery"/>
                <a:cs typeface="Apple Chancery"/>
              </a:rPr>
              <a:t>is an organized collection of data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816" y="1844708"/>
            <a:ext cx="8627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Easy to use (data entry and data manipulations)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Dynamic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Interactive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Open to collaboration</a:t>
            </a:r>
          </a:p>
          <a:p>
            <a:pPr marL="285750" indent="-285750">
              <a:buFont typeface="Courier New"/>
              <a:buChar char="o"/>
            </a:pPr>
            <a:r>
              <a:rPr lang="en-US" sz="2000" dirty="0" smtClean="0"/>
              <a:t>Integrated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7816" y="3769895"/>
            <a:ext cx="8627072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Piece of paper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Word processor (</a:t>
            </a:r>
            <a:r>
              <a:rPr lang="en-US" dirty="0"/>
              <a:t>M</a:t>
            </a:r>
            <a:r>
              <a:rPr lang="en-US" dirty="0" smtClean="0"/>
              <a:t>icrosoft </a:t>
            </a:r>
            <a:r>
              <a:rPr lang="en-US" dirty="0"/>
              <a:t>W</a:t>
            </a:r>
            <a:r>
              <a:rPr lang="en-US" dirty="0" smtClean="0"/>
              <a:t>ord)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Microsoft Excel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Microsoft Access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Statistical software package (R, </a:t>
            </a:r>
            <a:r>
              <a:rPr lang="en-US" dirty="0" err="1" smtClean="0"/>
              <a:t>StatCrunch</a:t>
            </a:r>
            <a:r>
              <a:rPr lang="en-US" dirty="0" smtClean="0"/>
              <a:t>, SPSS, SAS etc.)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Any program that uses SQL (Structured Query Language)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Google Docs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hlinkClick r:id="rId3"/>
              </a:rPr>
              <a:t>Google Fusion Tables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r>
              <a:rPr lang="en-US" sz="1600" dirty="0" smtClean="0"/>
              <a:t>(UMM Data </a:t>
            </a:r>
            <a:r>
              <a:rPr lang="en-US" sz="1600" dirty="0"/>
              <a:t>Services Center: </a:t>
            </a:r>
            <a:r>
              <a:rPr lang="en-US" sz="1600" dirty="0">
                <a:hlinkClick r:id="rId4"/>
              </a:rPr>
              <a:t>http://mnstats.morris.umn.edu/</a:t>
            </a:r>
            <a:r>
              <a:rPr lang="en-US" sz="1600" dirty="0" smtClean="0">
                <a:hlinkClick r:id="rId4"/>
              </a:rPr>
              <a:t>UMMDataServicesCenter.html</a:t>
            </a:r>
            <a:r>
              <a:rPr lang="en-US" sz="1600" dirty="0" smtClean="0"/>
              <a:t> 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EXPLORATORY DATA ANALYSIS</a:t>
            </a:r>
            <a:endParaRPr lang="en-US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65475557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4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EXPLORATORY DATA ANALYSIS</a:t>
            </a:r>
            <a:endParaRPr lang="en-US" sz="2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5" y="1394379"/>
            <a:ext cx="8627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800" dirty="0" smtClean="0">
                <a:hlinkClick r:id="rId3"/>
              </a:rPr>
              <a:t>Dynamic</a:t>
            </a:r>
            <a:endParaRPr lang="en-US" sz="2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800" dirty="0" smtClean="0">
                <a:hlinkClick r:id="rId4"/>
              </a:rPr>
              <a:t>Interactive</a:t>
            </a:r>
            <a:endParaRPr lang="en-US" sz="2800" dirty="0" smtClean="0"/>
          </a:p>
          <a:p>
            <a:pPr marL="285750" indent="-285750">
              <a:buFont typeface="Wingdings" charset="2"/>
              <a:buChar char="q"/>
            </a:pPr>
            <a:r>
              <a:rPr lang="en-US" sz="2800" dirty="0" smtClean="0"/>
              <a:t>Database integrated graphical displays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7815" y="3285765"/>
            <a:ext cx="862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Correct selection of numerical and graphical summary techniques and methods</a:t>
            </a:r>
            <a:endParaRPr lang="en-US" sz="2800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7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9156707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47815" y="4379453"/>
            <a:ext cx="8627073" cy="10541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815" y="1168651"/>
            <a:ext cx="8627073" cy="6731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11985"/>
              </p:ext>
            </p:extLst>
          </p:nvPr>
        </p:nvGraphicFramePr>
        <p:xfrm>
          <a:off x="1822783" y="1168651"/>
          <a:ext cx="4775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9" name="Equation" r:id="rId4" imgW="4775200" imgH="673100" progId="Equation.3">
                  <p:embed/>
                </p:oleObj>
              </mc:Choice>
              <mc:Fallback>
                <p:oleObj name="Equation" r:id="rId4" imgW="47752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783" y="1168651"/>
                        <a:ext cx="4775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586047"/>
              </p:ext>
            </p:extLst>
          </p:nvPr>
        </p:nvGraphicFramePr>
        <p:xfrm>
          <a:off x="1252538" y="4379453"/>
          <a:ext cx="6553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0" name="Equation" r:id="rId6" imgW="6553200" imgH="1054100" progId="Equation.3">
                  <p:embed/>
                </p:oleObj>
              </mc:Choice>
              <mc:Fallback>
                <p:oleObj name="Equation" r:id="rId6" imgW="65532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2538" y="4379453"/>
                        <a:ext cx="6553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61072"/>
              </p:ext>
            </p:extLst>
          </p:nvPr>
        </p:nvGraphicFramePr>
        <p:xfrm>
          <a:off x="2851483" y="1935121"/>
          <a:ext cx="271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1" name="Equation" r:id="rId8" imgW="2717800" imgH="533400" progId="Equation.3">
                  <p:embed/>
                </p:oleObj>
              </mc:Choice>
              <mc:Fallback>
                <p:oleObj name="Equation" r:id="rId8" imgW="27178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51483" y="1935121"/>
                        <a:ext cx="2717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478323"/>
              </p:ext>
            </p:extLst>
          </p:nvPr>
        </p:nvGraphicFramePr>
        <p:xfrm>
          <a:off x="444833" y="2468521"/>
          <a:ext cx="753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2" name="Equation" r:id="rId10" imgW="7531100" imgH="901700" progId="Equation.3">
                  <p:embed/>
                </p:oleObj>
              </mc:Choice>
              <mc:Fallback>
                <p:oleObj name="Equation" r:id="rId10" imgW="75311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833" y="2468521"/>
                        <a:ext cx="7531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979419"/>
              </p:ext>
            </p:extLst>
          </p:nvPr>
        </p:nvGraphicFramePr>
        <p:xfrm>
          <a:off x="1955800" y="3370221"/>
          <a:ext cx="450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3" name="Equation" r:id="rId12" imgW="4508500" imgH="673100" progId="Equation.3">
                  <p:embed/>
                </p:oleObj>
              </mc:Choice>
              <mc:Fallback>
                <p:oleObj name="Equation" r:id="rId12" imgW="45085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5800" y="3370221"/>
                        <a:ext cx="450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36320"/>
              </p:ext>
            </p:extLst>
          </p:nvPr>
        </p:nvGraphicFramePr>
        <p:xfrm>
          <a:off x="247815" y="5372518"/>
          <a:ext cx="4076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4" name="Equation" r:id="rId14" imgW="4076700" imgH="1041400" progId="Equation.3">
                  <p:embed/>
                </p:oleObj>
              </mc:Choice>
              <mc:Fallback>
                <p:oleObj name="Equation" r:id="rId14" imgW="40767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7815" y="5372518"/>
                        <a:ext cx="40767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320152"/>
              </p:ext>
            </p:extLst>
          </p:nvPr>
        </p:nvGraphicFramePr>
        <p:xfrm>
          <a:off x="4480688" y="5572752"/>
          <a:ext cx="439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5" name="Equation" r:id="rId16" imgW="4394200" imgH="673100" progId="Equation.3">
                  <p:embed/>
                </p:oleObj>
              </mc:Choice>
              <mc:Fallback>
                <p:oleObj name="Equation" r:id="rId16" imgW="43942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80688" y="5572752"/>
                        <a:ext cx="43942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5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91682" y="3422315"/>
            <a:ext cx="4583205" cy="18314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NONPARAMETRIC/DISTRIBUTION FREE STATISTICS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TRANSFORMATIONS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816" y="1417053"/>
            <a:ext cx="862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TO DO WHEN THE MODEL ASSUMPTIONS ARE VIOLATED?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20409" y="3596100"/>
            <a:ext cx="1824289" cy="73526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ORIGINAL DATA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195594" y="3596099"/>
            <a:ext cx="2014789" cy="735264"/>
          </a:xfrm>
          <a:prstGeom prst="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 TRANSFORMATION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78839" y="3596100"/>
            <a:ext cx="2032837" cy="73526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643268" y="3596100"/>
            <a:ext cx="2032837" cy="735263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CATEGORIZING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5594" y="2981159"/>
            <a:ext cx="6480511" cy="29410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7815" y="2165684"/>
            <a:ext cx="8428290" cy="655053"/>
          </a:xfrm>
          <a:prstGeom prst="rightArrow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75000"/>
                </a:schemeClr>
              </a:gs>
            </a:gsLst>
            <a:lin ang="480000" scaled="0"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FEWER ASSUMPTIONS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291681" y="5419558"/>
            <a:ext cx="4384423" cy="655053"/>
          </a:xfrm>
          <a:prstGeom prst="rightArrow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LOSS OF INFORMATION</a:t>
            </a:r>
            <a:endParaRPr lang="en-US" dirty="0"/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1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5" y="3324144"/>
            <a:ext cx="4472731" cy="2664910"/>
          </a:xfrm>
        </p:spPr>
        <p:txBody>
          <a:bodyPr/>
          <a:lstStyle/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THE SEVEN STAGES OF THE DATA SCIENCE (you)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 COMMON CONCEPTS IN EACH (you)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FAMILIAR WITH SOME SATATISTICAL TECHNIQUES/METHODS/TOOLS THAT ARE AVAILABLE (you)</a:t>
            </a: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LEARNING OBJECTIVES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725684" y="1210754"/>
            <a:ext cx="2577583" cy="1362456"/>
          </a:xfrm>
          <a:prstGeom prst="curvedRightArrow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rgbClr val="FFFFFF"/>
              </a:gs>
              <a:gs pos="56000">
                <a:schemeClr val="accent3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PRESENTATION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6002175" y="1210754"/>
            <a:ext cx="2578608" cy="1362456"/>
          </a:xfrm>
          <a:prstGeom prst="curvedLeft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3">
                  <a:lumMod val="50000"/>
                </a:schemeClr>
              </a:gs>
              <a:gs pos="82000">
                <a:schemeClr val="accent3">
                  <a:lumMod val="50000"/>
                </a:schemeClr>
              </a:gs>
              <a:gs pos="31000">
                <a:schemeClr val="bg1">
                  <a:lumMod val="9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3">
                <a:lumMod val="75000"/>
                <a:alpha val="20000"/>
              </a:schemeClr>
            </a:glow>
            <a:outerShdw blurRad="40005" dist="22987" dir="5400000" algn="tl" rotWithShape="0">
              <a:schemeClr val="tx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SURVEY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402157" y="3324144"/>
            <a:ext cx="4472731" cy="266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r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 ABOUT THE STATISTICAL ASPECT OF THE RESEARCH PROJECTS (me)</a:t>
            </a:r>
          </a:p>
          <a:p>
            <a:pPr marL="457200" indent="-457200" algn="r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FORMALIZE THE TYPE OF STATISTICAL NEED OF YOUR PROJECTS (me)</a:t>
            </a:r>
          </a:p>
          <a:p>
            <a:pPr marL="457200" indent="-457200" algn="r">
              <a:buFont typeface="Courier New"/>
              <a:buChar char="o"/>
            </a:pPr>
            <a:r>
              <a:rPr lang="en-US" sz="2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GET READY FOR YOUR QUESTIONS (me)</a:t>
            </a:r>
          </a:p>
          <a:p>
            <a:pPr algn="r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/>
            <a:endParaRPr lang="en-US" b="1" dirty="0" smtClean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NONPARAMETRIC STATISTICS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815" y="1925038"/>
            <a:ext cx="86270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RANK-BASED METHODS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PERMUTATION TESTS</a:t>
            </a:r>
          </a:p>
          <a:p>
            <a:r>
              <a:rPr lang="en-US" dirty="0" smtClean="0"/>
              <a:t>	</a:t>
            </a:r>
            <a:r>
              <a:rPr lang="en-US" sz="2400" i="1" dirty="0" smtClean="0"/>
              <a:t>R.A. FISHER (1935)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BOOTSRAP METHODS</a:t>
            </a:r>
          </a:p>
          <a:p>
            <a:r>
              <a:rPr lang="en-US" dirty="0"/>
              <a:t>	</a:t>
            </a:r>
            <a:r>
              <a:rPr lang="en-US" sz="2400" i="1" dirty="0" smtClean="0"/>
              <a:t>TAKE A SAMPLE OF SAME SIZE FROM THE SAMPLE WITH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	REPLACEMENT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800" dirty="0" smtClean="0"/>
              <a:t>CURVE SMOOTHING</a:t>
            </a:r>
          </a:p>
          <a:p>
            <a:r>
              <a:rPr lang="en-US" dirty="0"/>
              <a:t>	</a:t>
            </a:r>
            <a:r>
              <a:rPr lang="en-US" sz="2400" i="1" dirty="0" smtClean="0"/>
              <a:t>NO LINEAR OR NONLINEAR MODEL</a:t>
            </a:r>
            <a:endParaRPr lang="en-US" sz="24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0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64662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32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39625" y="1084996"/>
            <a:ext cx="6046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ple Chancery"/>
                <a:cs typeface="Apple Chancery"/>
              </a:rPr>
              <a:t>How would you describe in plain English the characteristics that distinguish Bayesian from </a:t>
            </a:r>
            <a:r>
              <a:rPr lang="en-US" dirty="0" err="1">
                <a:latin typeface="Apple Chancery"/>
                <a:cs typeface="Apple Chancery"/>
              </a:rPr>
              <a:t>Frequentist</a:t>
            </a:r>
            <a:r>
              <a:rPr lang="en-US" dirty="0">
                <a:latin typeface="Apple Chancery"/>
                <a:cs typeface="Apple Chancery"/>
              </a:rPr>
              <a:t> reasoning</a:t>
            </a:r>
            <a:r>
              <a:rPr lang="en-US" dirty="0" smtClean="0">
                <a:latin typeface="Apple Chancery"/>
                <a:cs typeface="Apple Chancery"/>
              </a:rPr>
              <a:t>?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stats.stackexchange.com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815" y="2079572"/>
            <a:ext cx="8627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Here is how I would explain the basic difference to my grandma:</a:t>
            </a:r>
          </a:p>
          <a:p>
            <a:r>
              <a:rPr lang="en-US" dirty="0"/>
              <a:t>I have misplaced my phone somewhere in the home. I can use the phone locator on the base of the instrument to locate the phone and when I press the phone locator the phone starts beeping.</a:t>
            </a:r>
          </a:p>
          <a:p>
            <a:r>
              <a:rPr lang="en-US" b="1" i="1" dirty="0"/>
              <a:t>Problem:</a:t>
            </a:r>
            <a:r>
              <a:rPr lang="en-US" dirty="0"/>
              <a:t> Which area of my home should I search?</a:t>
            </a:r>
          </a:p>
          <a:p>
            <a:r>
              <a:rPr lang="en-US" b="1" i="1" dirty="0" err="1"/>
              <a:t>Frequentist</a:t>
            </a:r>
            <a:r>
              <a:rPr lang="en-US" b="1" i="1" dirty="0"/>
              <a:t> Reasoning:</a:t>
            </a:r>
          </a:p>
          <a:p>
            <a:r>
              <a:rPr lang="en-US" dirty="0"/>
              <a:t>I can hear the phone beeping. I also have a </a:t>
            </a:r>
            <a:r>
              <a:rPr lang="en-US" b="1" dirty="0">
                <a:solidFill>
                  <a:srgbClr val="800000"/>
                </a:solidFill>
              </a:rPr>
              <a:t>mental model </a:t>
            </a:r>
            <a:r>
              <a:rPr lang="en-US" dirty="0"/>
              <a:t>which helps me identify the area from which the sound is coming from. Therefore, upon hearing the beep, I infer the area of my home I must search to locate the phone.</a:t>
            </a:r>
          </a:p>
          <a:p>
            <a:r>
              <a:rPr lang="en-US" b="1" i="1" dirty="0"/>
              <a:t>Bayesian Reasoning:</a:t>
            </a:r>
          </a:p>
          <a:p>
            <a:r>
              <a:rPr lang="en-US" dirty="0"/>
              <a:t>I can hear the phone beeping. Now, apart from a </a:t>
            </a:r>
            <a:r>
              <a:rPr lang="en-US" b="1" dirty="0">
                <a:solidFill>
                  <a:srgbClr val="800000"/>
                </a:solidFill>
              </a:rPr>
              <a:t>mental model</a:t>
            </a:r>
            <a:r>
              <a:rPr lang="en-US" dirty="0"/>
              <a:t> which helps me identify the area from which the sound is coming from, I also know the locations where I have misplaced the phone in the past. So, I combine my inferences using the beeps and my </a:t>
            </a:r>
            <a:r>
              <a:rPr lang="en-US" b="1" dirty="0">
                <a:solidFill>
                  <a:srgbClr val="800000"/>
                </a:solidFill>
              </a:rPr>
              <a:t>prior information </a:t>
            </a:r>
            <a:r>
              <a:rPr lang="en-US" dirty="0"/>
              <a:t>about the locations I have misplaced the phone in the past to identify an area I must search to locate the phone.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3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7815" y="1180506"/>
            <a:ext cx="8627073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Tongue firmly in cheek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/>
              <a:t>Bayesian</a:t>
            </a:r>
            <a:r>
              <a:rPr lang="en-US" dirty="0"/>
              <a:t> defines a "probability" in </a:t>
            </a:r>
            <a:r>
              <a:rPr lang="en-US" b="1" dirty="0">
                <a:solidFill>
                  <a:srgbClr val="800000"/>
                </a:solidFill>
              </a:rPr>
              <a:t>exactly the same way that most non-statisticians do </a:t>
            </a:r>
            <a:r>
              <a:rPr lang="en-US" dirty="0"/>
              <a:t>- namely an indication of the plausibility of a proposition or a situation. If you ask him a question, he will give you </a:t>
            </a:r>
            <a:r>
              <a:rPr lang="en-US" b="1" dirty="0">
                <a:solidFill>
                  <a:srgbClr val="800000"/>
                </a:solidFill>
              </a:rPr>
              <a:t>a direct answer </a:t>
            </a:r>
            <a:r>
              <a:rPr lang="en-US" dirty="0"/>
              <a:t>assigning probabilities describing the </a:t>
            </a:r>
            <a:r>
              <a:rPr lang="en-US" dirty="0" err="1"/>
              <a:t>plausibilities</a:t>
            </a:r>
            <a:r>
              <a:rPr lang="en-US" dirty="0"/>
              <a:t> of the possible outcomes for the particular situation (and state his prior assumptions)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i="1" dirty="0" err="1"/>
              <a:t>Frequentist</a:t>
            </a:r>
            <a:r>
              <a:rPr lang="en-US" dirty="0"/>
              <a:t> is someone that believes probabilities represent long run frequencies with which events occur; if needs be, he will </a:t>
            </a:r>
            <a:r>
              <a:rPr lang="en-US" b="1" dirty="0">
                <a:solidFill>
                  <a:srgbClr val="800000"/>
                </a:solidFill>
              </a:rPr>
              <a:t>invent a fictitious population </a:t>
            </a:r>
            <a:r>
              <a:rPr lang="en-US" dirty="0"/>
              <a:t>from which your particular situation could be considered a random sample so that he can meaningfully talk about long run frequencies. If you ask him a question about a particular situation, he will </a:t>
            </a:r>
            <a:r>
              <a:rPr lang="en-US" b="1" dirty="0">
                <a:solidFill>
                  <a:srgbClr val="800000"/>
                </a:solidFill>
              </a:rPr>
              <a:t>not give a direct answer</a:t>
            </a:r>
            <a:r>
              <a:rPr lang="en-US" dirty="0"/>
              <a:t>, but instead make a statement about this (possibly imaginary) population. Many non-</a:t>
            </a:r>
            <a:r>
              <a:rPr lang="en-US" dirty="0" err="1"/>
              <a:t>frequentist</a:t>
            </a:r>
            <a:r>
              <a:rPr lang="en-US" dirty="0"/>
              <a:t> statisticians will be easily </a:t>
            </a:r>
            <a:r>
              <a:rPr lang="en-US" b="1" dirty="0">
                <a:solidFill>
                  <a:srgbClr val="800000"/>
                </a:solidFill>
              </a:rPr>
              <a:t>confused</a:t>
            </a:r>
            <a:r>
              <a:rPr lang="en-US" dirty="0"/>
              <a:t> by the answer and interpret it as Bayesian probability about the particular situation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P-VALUE</a:t>
            </a:r>
            <a:r>
              <a:rPr lang="en-US" b="1" dirty="0"/>
              <a:t>? </a:t>
            </a:r>
            <a:r>
              <a:rPr lang="en-US" b="1" dirty="0">
                <a:hlinkClick r:id="rId3"/>
              </a:rPr>
              <a:t>https://www.youtube.com/watch?feature=endscreen&amp;NR=1&amp;v=</a:t>
            </a:r>
            <a:r>
              <a:rPr lang="en-US" b="1" dirty="0" smtClean="0">
                <a:hlinkClick r:id="rId3"/>
              </a:rPr>
              <a:t>ax0tDcFkPic</a:t>
            </a:r>
            <a:r>
              <a:rPr lang="en-US" b="1" dirty="0" smtClean="0"/>
              <a:t> </a:t>
            </a:r>
          </a:p>
          <a:p>
            <a:r>
              <a:rPr lang="en-US" b="1" dirty="0">
                <a:hlinkClick r:id="rId4"/>
              </a:rPr>
              <a:t>https://www.youtube.com/watch?v=</a:t>
            </a:r>
            <a:r>
              <a:rPr lang="en-US" b="1" dirty="0" smtClean="0">
                <a:hlinkClick r:id="rId4"/>
              </a:rPr>
              <a:t>ez4DgdurRPg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8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7816" y="1229336"/>
            <a:ext cx="8627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Very</a:t>
            </a:r>
            <a:r>
              <a:rPr lang="en-US" sz="2000" dirty="0"/>
              <a:t> crudely I would say that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r>
              <a:rPr lang="en-US" sz="2000" b="1" dirty="0" err="1"/>
              <a:t>Frequentist</a:t>
            </a:r>
            <a:r>
              <a:rPr lang="en-US" sz="2000" b="1" dirty="0"/>
              <a:t>:</a:t>
            </a:r>
            <a:r>
              <a:rPr lang="en-US" sz="2000" dirty="0"/>
              <a:t> Sampling is infinite and decision rules can be sharp. Data are a </a:t>
            </a:r>
            <a:r>
              <a:rPr lang="en-US" sz="2000" b="1" dirty="0">
                <a:solidFill>
                  <a:srgbClr val="800000"/>
                </a:solidFill>
              </a:rPr>
              <a:t>repeatable random sample</a:t>
            </a:r>
            <a:r>
              <a:rPr lang="en-US" sz="2000" dirty="0"/>
              <a:t> - there is a frequency</a:t>
            </a:r>
            <a:r>
              <a:rPr lang="en-US" sz="2000" b="1" dirty="0">
                <a:solidFill>
                  <a:srgbClr val="800000"/>
                </a:solidFill>
              </a:rPr>
              <a:t>. Underlying parameters are fixed i.e. they remain constant during this repeatable sampling process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/>
              <a:t>Bayesian:</a:t>
            </a:r>
            <a:r>
              <a:rPr lang="en-US" sz="2000" dirty="0"/>
              <a:t> Unknown quantities are treated probabilistically and the </a:t>
            </a:r>
            <a:r>
              <a:rPr lang="en-US" sz="2000" b="1" dirty="0">
                <a:solidFill>
                  <a:srgbClr val="800000"/>
                </a:solidFill>
              </a:rPr>
              <a:t>state of the world can always be updated. </a:t>
            </a:r>
            <a:r>
              <a:rPr lang="en-US" sz="2000" dirty="0"/>
              <a:t>Data are observed from the </a:t>
            </a:r>
            <a:r>
              <a:rPr lang="en-US" sz="2000" dirty="0" err="1"/>
              <a:t>realised</a:t>
            </a:r>
            <a:r>
              <a:rPr lang="en-US" sz="2000" dirty="0"/>
              <a:t> sample. Parameters are unknown and described probabilistically. </a:t>
            </a:r>
            <a:r>
              <a:rPr lang="en-US" sz="2000" b="1" dirty="0">
                <a:solidFill>
                  <a:srgbClr val="800000"/>
                </a:solidFill>
              </a:rPr>
              <a:t>It is the data which are fixed</a:t>
            </a:r>
            <a:r>
              <a:rPr lang="en-US" sz="2000" dirty="0"/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2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CONFIRMATORY DATA ANALYSIS: SOME TECHNIQUES </a:t>
            </a:r>
            <a:endParaRPr lang="en-US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632" y="1778000"/>
            <a:ext cx="8380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MULTIVARIATE TECHNIQUES</a:t>
            </a:r>
          </a:p>
          <a:p>
            <a:pPr marL="285750" indent="-285750">
              <a:buFont typeface="Wingdings" charset="2"/>
              <a:buChar char="u"/>
            </a:pPr>
            <a:endParaRPr lang="en-US" b="1" dirty="0"/>
          </a:p>
          <a:p>
            <a:r>
              <a:rPr lang="en-US" dirty="0">
                <a:hlinkClick r:id="rId3"/>
              </a:rPr>
              <a:t>http://mnstats.morris.umn.edu/multivariatestatistics/overview.html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7226" y="4055979"/>
            <a:ext cx="8380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dirty="0" smtClean="0"/>
              <a:t>NONPARAMETRIC/DISTRIBUTION FREE TECHNIQUES</a:t>
            </a:r>
          </a:p>
          <a:p>
            <a:pPr marL="285750" indent="-285750">
              <a:buFont typeface="Wingdings" charset="2"/>
              <a:buChar char="u"/>
            </a:pPr>
            <a:endParaRPr lang="en-US" b="1" dirty="0"/>
          </a:p>
          <a:p>
            <a:r>
              <a:rPr lang="en-US" dirty="0">
                <a:hlinkClick r:id="rId4"/>
              </a:rPr>
              <a:t>http://mnstats.morris.umn.edu/introstat/nonparametric/learningtools.html</a:t>
            </a:r>
            <a:endParaRPr lang="en-US" b="1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3366FF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33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COMMUNICATING THE FINDINGS</a:t>
            </a:r>
            <a:endParaRPr lang="en-US" sz="2800" b="1" dirty="0">
              <a:ln w="1905"/>
              <a:solidFill>
                <a:srgbClr val="33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610941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FORMULATING NEW QUESTIONS/PROBLEMS</a:t>
            </a:r>
            <a:endParaRPr lang="en-US" sz="28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0328213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30976" y="3555266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Interpretation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24030" y="316850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Explanation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1634753" y="3557295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Written vs. Oral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627807" y="3170534"/>
            <a:ext cx="1451377" cy="323949"/>
          </a:xfrm>
          <a:prstGeom prst="rect">
            <a:avLst/>
          </a:prstGeom>
          <a:gradFill>
            <a:gsLst>
              <a:gs pos="0">
                <a:srgbClr val="3366FF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Formal vs. Informal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30976" y="15458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Evaluation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37922" y="1168474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Assessment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1634753" y="1567095"/>
            <a:ext cx="1451377" cy="323949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New Knowledge</a:t>
            </a:r>
            <a:endParaRPr lang="en-US" sz="1200" dirty="0"/>
          </a:p>
        </p:txBody>
      </p:sp>
      <p:sp>
        <p:nvSpPr>
          <p:cNvPr id="4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4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CONCLUDING REMARKS</a:t>
            </a:r>
            <a:endParaRPr lang="en-US" sz="28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316" y="1524000"/>
            <a:ext cx="76066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SEE ME FOR A HELP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QUESTIONS?</a:t>
            </a:r>
          </a:p>
          <a:p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IF NOT, I HAVE SOME FOR YOU. PLEASE TAKE THE TEST BEFORE YOU LEAVE</a:t>
            </a:r>
            <a:endParaRPr lang="en-US" sz="3200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4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74836865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576602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1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467968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8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2851210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3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6956199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6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7840" y="6511250"/>
            <a:ext cx="2133600" cy="365125"/>
          </a:xfrm>
        </p:spPr>
        <p:txBody>
          <a:bodyPr/>
          <a:lstStyle/>
          <a:p>
            <a:fld id="{1AC9FB51-81F0-DB43-8792-9C3E59202DE6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24030" y="-588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rgbClr val="800000"/>
                </a:solidFill>
              </a:rPr>
              <a:t>University of Minnesota, Morris</a:t>
            </a:r>
            <a:endParaRPr lang="en-US" i="1" dirty="0">
              <a:solidFill>
                <a:srgbClr val="800000"/>
              </a:solidFill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946734" y="-61335"/>
            <a:ext cx="418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i="1" dirty="0" smtClean="0">
                <a:solidFill>
                  <a:srgbClr val="800000"/>
                </a:solidFill>
              </a:rPr>
              <a:t>Statistics Discipline</a:t>
            </a:r>
            <a:endParaRPr lang="en-US" i="1" dirty="0">
              <a:solidFill>
                <a:srgbClr val="8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518" y="658870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976" y="241830"/>
            <a:ext cx="9106569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FF6600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47815" y="330105"/>
            <a:ext cx="8627073" cy="475352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STAGES OF DATA SCIENCE (Contd.)</a:t>
            </a:r>
            <a:endParaRPr lang="en-US" sz="28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2223322"/>
              </p:ext>
            </p:extLst>
          </p:nvPr>
        </p:nvGraphicFramePr>
        <p:xfrm>
          <a:off x="247815" y="1062553"/>
          <a:ext cx="8627073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7354075" y="1088470"/>
            <a:ext cx="1464335" cy="82931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Other Fields/Disciplines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900576" y="4833321"/>
            <a:ext cx="1451377" cy="621982"/>
          </a:xfrm>
          <a:prstGeom prst="foldedCorner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2">
                <a:lumMod val="50000"/>
              </a:schemeClr>
            </a:solidFill>
          </a:ln>
          <a:effectLst>
            <a:outerShdw blurRad="387350" dist="469900" dir="7320000" kx="2700000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Probability Models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0576" y="2060314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Hypothesis vs.</a:t>
            </a:r>
          </a:p>
          <a:p>
            <a:pPr algn="ctr"/>
            <a:r>
              <a:rPr lang="en-US" sz="1200" dirty="0" smtClean="0"/>
              <a:t> No Hypothesis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897471" y="2452435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Supervised vs. Unsupervised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897471" y="2854417"/>
            <a:ext cx="1451377" cy="32394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vs. No Model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367033" y="2060314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Population vs. Sample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7367033" y="2452435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Available vs. Produced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7367033" y="2844556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Observational vs. Experimental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67033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Measurable vs. Not Measurable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5786069" y="285441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Sampling Design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786069" y="3236677"/>
            <a:ext cx="1451377" cy="323949"/>
          </a:xfrm>
          <a:prstGeom prst="rect">
            <a:avLst/>
          </a:prstGeom>
          <a:gradFill>
            <a:gsLst>
              <a:gs pos="0">
                <a:srgbClr val="660066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Experimental Design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286241" y="3240059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Database Creation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286241" y="3635722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Reduction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4286241" y="4031385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Condensation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4286241" y="4427048"/>
            <a:ext cx="1451377" cy="3239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Reliability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6628386" y="541826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Graphical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628386" y="5804807"/>
            <a:ext cx="1451377" cy="323949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Numerical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1017538" y="619134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Revision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017538" y="580480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Checking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017538" y="541826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Fitting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017538" y="5031727"/>
            <a:ext cx="1451377" cy="3239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Selection</a:t>
            </a:r>
            <a:endParaRPr lang="en-US" sz="1200" dirty="0"/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518" y="6511250"/>
            <a:ext cx="4920216" cy="365125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rgbClr val="800000"/>
                </a:solidFill>
              </a:rPr>
              <a:t>UMM-HHMI Undergraduate Summer Research Program,  </a:t>
            </a:r>
            <a:r>
              <a:rPr lang="en-US" i="1" dirty="0" smtClean="0">
                <a:solidFill>
                  <a:srgbClr val="800000"/>
                </a:solidFill>
              </a:rPr>
              <a:t>June 4</a:t>
            </a:r>
            <a:r>
              <a:rPr lang="en-US" i="1" dirty="0" smtClean="0">
                <a:solidFill>
                  <a:srgbClr val="800000"/>
                </a:solidFill>
              </a:rPr>
              <a:t>, 2014</a:t>
            </a:r>
            <a:endParaRPr lang="en-US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11824</TotalTime>
  <Words>3520</Words>
  <Application>Microsoft Macintosh PowerPoint</Application>
  <PresentationFormat>On-screen Show (4:3)</PresentationFormat>
  <Paragraphs>855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Document</vt:lpstr>
      <vt:lpstr>Equation</vt:lpstr>
      <vt:lpstr>The Key Concepts and  Steps in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Engin Sungur</dc:creator>
  <cp:lastModifiedBy>Engin Sungur</cp:lastModifiedBy>
  <cp:revision>273</cp:revision>
  <dcterms:created xsi:type="dcterms:W3CDTF">2012-07-31T15:22:56Z</dcterms:created>
  <dcterms:modified xsi:type="dcterms:W3CDTF">2014-05-09T18:51:24Z</dcterms:modified>
</cp:coreProperties>
</file>